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Amiko" panose="020B0604020202020204" charset="0"/>
      <p:regular r:id="rId13"/>
      <p:bold r:id="rId14"/>
    </p:embeddedFont>
    <p:embeddedFont>
      <p:font typeface="Open Sans" panose="020B060603050402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249B11-BB38-4FCD-8A00-77711F368DC5}" v="40" dt="2024-04-30T02:35:53.721"/>
    <p1510:client id="{27C98F53-C56A-4B90-8D2F-A7C0CDB53213}" v="21" dt="2024-04-30T00:43:51.739"/>
    <p1510:client id="{8663DFBD-3977-4DC4-9945-C06C96ACF7EC}" v="148" dt="2024-04-30T02:38:49.753"/>
    <p1510:client id="{FAA76E3D-9651-4623-8B54-FD791724440B}" v="4" dt="2024-04-30T02:36:06.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d0794aafb6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d0794aafb6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d0794aafb6_0_4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d0794aafb6_0_4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d083e4140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d083e4140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is XR?</a:t>
            </a:r>
            <a:endParaRPr/>
          </a:p>
          <a:p>
            <a:pPr marL="457200" lvl="0" indent="-298450" algn="l" rtl="0">
              <a:spcBef>
                <a:spcPts val="0"/>
              </a:spcBef>
              <a:spcAft>
                <a:spcPts val="0"/>
              </a:spcAft>
              <a:buSzPts val="1100"/>
              <a:buChar char="●"/>
            </a:pPr>
            <a:r>
              <a:rPr lang="en"/>
              <a:t>Each of these is a subset</a:t>
            </a:r>
            <a:endParaRPr/>
          </a:p>
          <a:p>
            <a:pPr marL="457200" lvl="0" indent="-298450" algn="l" rtl="0">
              <a:spcBef>
                <a:spcPts val="0"/>
              </a:spcBef>
              <a:spcAft>
                <a:spcPts val="0"/>
              </a:spcAft>
              <a:buSzPts val="1100"/>
              <a:buChar char="●"/>
            </a:pPr>
            <a:r>
              <a:rPr lang="en"/>
              <a:t>Key difference is how a user is able to interact with an object based on the platform type</a:t>
            </a:r>
            <a:endParaRPr/>
          </a:p>
          <a:p>
            <a:pPr marL="914400" lvl="1" indent="-298450" algn="l" rtl="0">
              <a:spcBef>
                <a:spcPts val="0"/>
              </a:spcBef>
              <a:spcAft>
                <a:spcPts val="0"/>
              </a:spcAft>
              <a:buSzPts val="1100"/>
              <a:buChar char="○"/>
            </a:pPr>
            <a:r>
              <a:rPr lang="en"/>
              <a:t>AR is basically just a render</a:t>
            </a:r>
            <a:endParaRPr/>
          </a:p>
          <a:p>
            <a:pPr marL="914400" lvl="1" indent="-298450" algn="l" rtl="0">
              <a:spcBef>
                <a:spcPts val="0"/>
              </a:spcBef>
              <a:spcAft>
                <a:spcPts val="0"/>
              </a:spcAft>
              <a:buSzPts val="1100"/>
              <a:buChar char="○"/>
            </a:pPr>
            <a:r>
              <a:rPr lang="en"/>
              <a:t>MR is a Visual projection which can be manipulated due to gestures</a:t>
            </a:r>
            <a:endParaRPr/>
          </a:p>
          <a:p>
            <a:pPr marL="914400" lvl="1" indent="-298450" algn="l" rtl="0">
              <a:spcBef>
                <a:spcPts val="0"/>
              </a:spcBef>
              <a:spcAft>
                <a:spcPts val="0"/>
              </a:spcAft>
              <a:buSzPts val="1100"/>
              <a:buChar char="○"/>
            </a:pPr>
            <a:r>
              <a:rPr lang="en"/>
              <a:t>VR obstructs vision of outside world for an immersive virtual generation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2d0794aafb6_0_2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2d0794aafb6_0_2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Objective</a:t>
            </a:r>
            <a:endParaRPr/>
          </a:p>
          <a:p>
            <a:pPr marL="914400" lvl="1" indent="-298450" algn="l" rtl="0">
              <a:spcBef>
                <a:spcPts val="0"/>
              </a:spcBef>
              <a:spcAft>
                <a:spcPts val="0"/>
              </a:spcAft>
              <a:buSzPts val="1100"/>
              <a:buChar char="○"/>
            </a:pPr>
            <a:r>
              <a:rPr lang="en"/>
              <a:t>The objective of this capstone project is to build an electronics lab simulator in extended reality​</a:t>
            </a:r>
            <a:endParaRPr/>
          </a:p>
          <a:p>
            <a:pPr marL="914400" lvl="1" indent="-298450" algn="l" rtl="0">
              <a:spcBef>
                <a:spcPts val="0"/>
              </a:spcBef>
              <a:spcAft>
                <a:spcPts val="0"/>
              </a:spcAft>
              <a:buSzPts val="1100"/>
              <a:buChar char="○"/>
            </a:pPr>
            <a:r>
              <a:rPr lang="en"/>
              <a:t>Like the ECE labs, there will be guided lessons and challenges for you to follow and complete​</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Briefly state the importance of the topic or why it should matter to the audience​</a:t>
            </a:r>
            <a:endParaRPr/>
          </a:p>
          <a:p>
            <a:pPr marL="914400" lvl="1" indent="-298450" algn="l" rtl="0">
              <a:spcBef>
                <a:spcPts val="0"/>
              </a:spcBef>
              <a:spcAft>
                <a:spcPts val="0"/>
              </a:spcAft>
              <a:buSzPts val="1100"/>
              <a:buChar char="○"/>
            </a:pPr>
            <a:r>
              <a:rPr lang="en"/>
              <a:t>XR Lab brings an immersive and experiential domain of learning/education to students, teachers, and "hobbyists" (anyone with a curiosity for electronics)</a:t>
            </a:r>
            <a:endParaRPr/>
          </a:p>
          <a:p>
            <a:pPr marL="0" lvl="0" indent="0" algn="l" rtl="0">
              <a:spcBef>
                <a:spcPts val="0"/>
              </a:spcBef>
              <a:spcAft>
                <a:spcPts val="0"/>
              </a:spcAft>
              <a:buNone/>
            </a:pPr>
            <a:endParaRPr lang="en-US" b="1"/>
          </a:p>
          <a:p>
            <a:pPr marL="457200" lvl="0" indent="-298450" algn="l" rtl="0">
              <a:spcBef>
                <a:spcPts val="0"/>
              </a:spcBef>
              <a:spcAft>
                <a:spcPts val="0"/>
              </a:spcAft>
              <a:buSzPts val="1100"/>
              <a:buChar char="●"/>
            </a:pPr>
            <a:r>
              <a:rPr lang="en"/>
              <a:t>Task</a:t>
            </a:r>
            <a:endParaRPr/>
          </a:p>
          <a:p>
            <a:pPr marL="914400" lvl="1" indent="-298450" algn="l" rtl="0">
              <a:spcBef>
                <a:spcPts val="0"/>
              </a:spcBef>
              <a:spcAft>
                <a:spcPts val="0"/>
              </a:spcAft>
              <a:buSzPts val="1100"/>
              <a:buChar char="○"/>
            </a:pPr>
            <a:r>
              <a:rPr lang="en"/>
              <a:t>Gives you something that’s portable</a:t>
            </a:r>
            <a:endParaRPr/>
          </a:p>
          <a:p>
            <a:pPr marL="914400" lvl="1" indent="-298450" algn="l" rtl="0">
              <a:spcBef>
                <a:spcPts val="0"/>
              </a:spcBef>
              <a:spcAft>
                <a:spcPts val="0"/>
              </a:spcAft>
              <a:buSzPts val="1100"/>
              <a:buChar char="○"/>
            </a:pPr>
            <a:r>
              <a:rPr lang="en"/>
              <a:t>Requires no additional hardware</a:t>
            </a:r>
            <a:endParaRPr/>
          </a:p>
          <a:p>
            <a:pPr marL="914400" lvl="1" indent="-298450" algn="l" rtl="0">
              <a:spcBef>
                <a:spcPts val="0"/>
              </a:spcBef>
              <a:spcAft>
                <a:spcPts val="0"/>
              </a:spcAft>
              <a:buSzPts val="1100"/>
              <a:buChar char="○"/>
            </a:pPr>
            <a:r>
              <a:rPr lang="en"/>
              <a:t>Offers you your own private workspace</a:t>
            </a:r>
            <a:endParaRPr/>
          </a:p>
          <a:p>
            <a:pPr marL="914400" lvl="1" indent="-298450" algn="l" rtl="0">
              <a:spcBef>
                <a:spcPts val="0"/>
              </a:spcBef>
              <a:spcAft>
                <a:spcPts val="0"/>
              </a:spcAft>
              <a:buSzPts val="1100"/>
              <a:buChar char="○"/>
            </a:pPr>
            <a:r>
              <a:rPr lang="en"/>
              <a:t>Fully immersive and minimal distractions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d0794aafb6_0_2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2d0794aafb6_0_2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Clearly define the problem or challenge you are addressing​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Tasks for this project include developing initial requirement analysis and hardware/software requirements to build these applications.​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It will involve using some AR/VR equipment and AR/VR development suite for iPhone/android​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d0794aafb6_0_3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2d0794aafb6_0_3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JOREN​</a:t>
            </a:r>
            <a:endParaRPr b="1"/>
          </a:p>
          <a:p>
            <a:pPr marL="0" lvl="0" indent="0" algn="l" rtl="0">
              <a:spcBef>
                <a:spcPts val="0"/>
              </a:spcBef>
              <a:spcAft>
                <a:spcPts val="0"/>
              </a:spcAft>
              <a:buClr>
                <a:srgbClr val="000000"/>
              </a:buClr>
              <a:buSzPts val="1100"/>
              <a:buFont typeface="Arial"/>
              <a:buNone/>
            </a:pPr>
            <a:r>
              <a:rPr lang="en"/>
              <a:t>Back-End System Analysis of Circuits from Proprietary Software that Generates a Netlist.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b="1"/>
              <a:t>DANIEL​</a:t>
            </a:r>
            <a:endParaRPr b="1"/>
          </a:p>
          <a:p>
            <a:pPr marL="0" lvl="0" indent="0" algn="l" rtl="0">
              <a:spcBef>
                <a:spcPts val="0"/>
              </a:spcBef>
              <a:spcAft>
                <a:spcPts val="0"/>
              </a:spcAft>
              <a:buClr>
                <a:schemeClr val="dk1"/>
              </a:buClr>
              <a:buSzPts val="1100"/>
              <a:buFont typeface="Arial"/>
              <a:buNone/>
            </a:pPr>
            <a:r>
              <a:rPr lang="en"/>
              <a:t>Another thing we wanted to do was implement a user-friendly interface. Something predictable and easy to navigate with clear and concise labels and buttons. That way it’s easy for all age groups to learn. Giving full control to the players. (15 seconds)​</a:t>
            </a:r>
            <a:endParaRPr/>
          </a:p>
          <a:p>
            <a:pPr marL="0" lvl="0" indent="0" algn="l" rtl="0">
              <a:spcBef>
                <a:spcPts val="0"/>
              </a:spcBef>
              <a:spcAft>
                <a:spcPts val="0"/>
              </a:spcAft>
              <a:buNone/>
            </a:pPr>
            <a:endParaRPr b="1"/>
          </a:p>
          <a:p>
            <a:pPr marL="0" lvl="0" indent="0" algn="l" rtl="0">
              <a:spcBef>
                <a:spcPts val="0"/>
              </a:spcBef>
              <a:spcAft>
                <a:spcPts val="0"/>
              </a:spcAft>
              <a:buNone/>
            </a:pPr>
            <a:r>
              <a:rPr lang="en" b="1"/>
              <a:t>DIEGO​</a:t>
            </a:r>
            <a:endParaRPr b="1"/>
          </a:p>
          <a:p>
            <a:pPr marL="0" lvl="0" indent="0" algn="l" rtl="0">
              <a:spcBef>
                <a:spcPts val="0"/>
              </a:spcBef>
              <a:spcAft>
                <a:spcPts val="0"/>
              </a:spcAft>
              <a:buNone/>
            </a:pPr>
            <a:r>
              <a:rPr lang="en"/>
              <a:t>Providing solid and well documented information will allow future project developers to understand and see at what stage the Learning Tool is at in regards to stability, as well as what requires work.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d0794aafb6_0_3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2d0794aafb6_0_3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approach to the problem​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Engineering design process(es) utilized​</a:t>
            </a:r>
            <a:endParaRPr/>
          </a:p>
          <a:p>
            <a:pPr marL="0" lvl="0" indent="0" algn="l" rtl="0">
              <a:spcBef>
                <a:spcPts val="0"/>
              </a:spcBef>
              <a:spcAft>
                <a:spcPts val="0"/>
              </a:spcAft>
              <a:buClr>
                <a:schemeClr val="dk1"/>
              </a:buClr>
              <a:buSzPts val="1100"/>
              <a:buFont typeface="Arial"/>
              <a:buNone/>
            </a:pPr>
            <a:r>
              <a:rPr lang="en"/>
              <a:t>Any tools, techniques, or methodologies you have used​</a:t>
            </a:r>
            <a:endParaRPr/>
          </a:p>
          <a:p>
            <a:pPr marL="0" lvl="0" indent="0" algn="l" rtl="0">
              <a:spcBef>
                <a:spcPts val="0"/>
              </a:spcBef>
              <a:spcAft>
                <a:spcPts val="0"/>
              </a:spcAft>
              <a:buClr>
                <a:schemeClr val="dk1"/>
              </a:buClr>
              <a:buSzPts val="1100"/>
              <a:buFont typeface="Arial"/>
              <a:buNone/>
            </a:pPr>
            <a:r>
              <a:rPr lang="en"/>
              <a:t>Break down the process into manageable parts if necessary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t>DANIEL​</a:t>
            </a: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We are using the Unreal Engine 5, which uses a visual scripting system called Blueprints. Not only is it intuitive, but it’s quick to implement making it ideal for building and debugging in a completely new environment. We’ve split ​</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d0794aafb6_0_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d0794aafb6_0_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JOREN</a:t>
            </a:r>
            <a:endParaRPr b="1"/>
          </a:p>
          <a:p>
            <a:pPr marL="457200" lvl="0" indent="-298450" algn="l" rtl="0">
              <a:spcBef>
                <a:spcPts val="0"/>
              </a:spcBef>
              <a:spcAft>
                <a:spcPts val="0"/>
              </a:spcAft>
              <a:buSzPts val="1100"/>
              <a:buChar char="●"/>
            </a:pPr>
            <a:r>
              <a:rPr lang="en"/>
              <a:t>TCP Socket Plugin utilizes Blueprint communication with TCP server coded in Python.</a:t>
            </a:r>
            <a:endParaRPr/>
          </a:p>
          <a:p>
            <a:pPr marL="457200" lvl="0" indent="-298450" algn="l" rtl="0">
              <a:spcBef>
                <a:spcPts val="0"/>
              </a:spcBef>
              <a:spcAft>
                <a:spcPts val="0"/>
              </a:spcAft>
              <a:buSzPts val="1100"/>
              <a:buChar char="●"/>
            </a:pPr>
            <a:r>
              <a:rPr lang="en"/>
              <a:t>Python, with its extensive libraries, integrates with spice simulators like PySpice.</a:t>
            </a:r>
            <a:endParaRPr/>
          </a:p>
          <a:p>
            <a:pPr marL="457200" lvl="0" indent="-298450" algn="l" rtl="0">
              <a:spcBef>
                <a:spcPts val="0"/>
              </a:spcBef>
              <a:spcAft>
                <a:spcPts val="0"/>
              </a:spcAft>
              <a:buSzPts val="1100"/>
              <a:buChar char="●"/>
            </a:pPr>
            <a:r>
              <a:rPr lang="en"/>
              <a:t>PySpice is an open-source Python module which interface Python to Ngspice circuit simulators, offering an object-oriented API and converting simulation outputs to Numpy arrays for easy to read data collection.</a:t>
            </a:r>
            <a:endParaRPr/>
          </a:p>
          <a:p>
            <a:pPr marL="457200" lvl="0" indent="-298450" algn="l" rtl="0">
              <a:spcBef>
                <a:spcPts val="0"/>
              </a:spcBef>
              <a:spcAft>
                <a:spcPts val="0"/>
              </a:spcAft>
              <a:buSzPts val="1100"/>
              <a:buChar char="●"/>
            </a:pPr>
            <a:r>
              <a:rPr lang="en"/>
              <a:t>Together, they create a powerful environment for circuit simulation and communication tasks.​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d0794aafb6_0_4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2d0794aafb6_0_4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DANIEL</a:t>
            </a:r>
            <a:endParaRPr b="1"/>
          </a:p>
          <a:p>
            <a:pPr marL="0" lvl="0" indent="0" algn="l" rtl="0">
              <a:spcBef>
                <a:spcPts val="0"/>
              </a:spcBef>
              <a:spcAft>
                <a:spcPts val="0"/>
              </a:spcAft>
              <a:buNone/>
            </a:pPr>
            <a:r>
              <a:rPr lang="en"/>
              <a:t>Circuit Builder in text that is sent to the server and turned into a readable netlist for PySpice.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2d0794aafb6_0_4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2d0794aafb6_0_4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7500" y="651125"/>
            <a:ext cx="4010100" cy="30582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rgbClr val="191919"/>
              </a:buClr>
              <a:buSzPts val="5200"/>
              <a:buNone/>
              <a:defRPr sz="4100">
                <a:latin typeface="Epilogue"/>
                <a:ea typeface="Epilogue"/>
                <a:cs typeface="Epilogue"/>
                <a:sym typeface="Epilogue"/>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57500" y="3718073"/>
            <a:ext cx="3110700" cy="6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solidFill>
                  <a:schemeClr val="dk1"/>
                </a:solidFill>
                <a:latin typeface="Amiko"/>
                <a:ea typeface="Amiko"/>
                <a:cs typeface="Amiko"/>
                <a:sym typeface="Amik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rot="10800000">
            <a:off x="1" y="2949825"/>
            <a:ext cx="1393728" cy="2193670"/>
            <a:chOff x="-5" y="3169540"/>
            <a:chExt cx="1254142" cy="1973967"/>
          </a:xfrm>
        </p:grpSpPr>
        <p:sp>
          <p:nvSpPr>
            <p:cNvPr id="12" name="Google Shape;12;p2"/>
            <p:cNvSpPr/>
            <p:nvPr/>
          </p:nvSpPr>
          <p:spPr>
            <a:xfrm>
              <a:off x="624597"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5" y="3650423"/>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49198" y="3559654"/>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 name="Google Shape;15;p2"/>
          <p:cNvGrpSpPr/>
          <p:nvPr/>
        </p:nvGrpSpPr>
        <p:grpSpPr>
          <a:xfrm>
            <a:off x="8155065" y="539510"/>
            <a:ext cx="369318" cy="739889"/>
            <a:chOff x="8246118" y="539510"/>
            <a:chExt cx="369318" cy="739889"/>
          </a:xfrm>
        </p:grpSpPr>
        <p:sp>
          <p:nvSpPr>
            <p:cNvPr id="16" name="Google Shape;16;p2"/>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a:off x="256513" y="1367250"/>
            <a:ext cx="194347" cy="505001"/>
            <a:chOff x="5025077" y="4050620"/>
            <a:chExt cx="272081" cy="706888"/>
          </a:xfrm>
        </p:grpSpPr>
        <p:sp>
          <p:nvSpPr>
            <p:cNvPr id="22" name="Google Shape;22;p2"/>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 name="Google Shape;30;p2"/>
          <p:cNvGrpSpPr/>
          <p:nvPr/>
        </p:nvGrpSpPr>
        <p:grpSpPr>
          <a:xfrm>
            <a:off x="7325164" y="301614"/>
            <a:ext cx="624636" cy="475772"/>
            <a:chOff x="6106825" y="306089"/>
            <a:chExt cx="1035194" cy="788486"/>
          </a:xfrm>
        </p:grpSpPr>
        <p:sp>
          <p:nvSpPr>
            <p:cNvPr id="31" name="Google Shape;31;p2"/>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 name="Google Shape;51;p2"/>
          <p:cNvGrpSpPr/>
          <p:nvPr/>
        </p:nvGrpSpPr>
        <p:grpSpPr>
          <a:xfrm>
            <a:off x="6702279" y="1590325"/>
            <a:ext cx="2440954" cy="3551189"/>
            <a:chOff x="6808150" y="1320878"/>
            <a:chExt cx="2335841" cy="3705331"/>
          </a:xfrm>
        </p:grpSpPr>
        <p:sp>
          <p:nvSpPr>
            <p:cNvPr id="52" name="Google Shape;52;p2"/>
            <p:cNvSpPr/>
            <p:nvPr/>
          </p:nvSpPr>
          <p:spPr>
            <a:xfrm>
              <a:off x="8466615" y="1320878"/>
              <a:ext cx="677376" cy="3705331"/>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6808150" y="4468910"/>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8369159" y="4363494"/>
              <a:ext cx="186106" cy="227890"/>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rgbClr val="2E2E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2"/>
          <p:cNvGrpSpPr/>
          <p:nvPr/>
        </p:nvGrpSpPr>
        <p:grpSpPr>
          <a:xfrm rot="2700000">
            <a:off x="-1243680" y="2341682"/>
            <a:ext cx="1695125" cy="1687735"/>
            <a:chOff x="5010334" y="-947702"/>
            <a:chExt cx="1842636" cy="1834885"/>
          </a:xfrm>
        </p:grpSpPr>
        <p:sp>
          <p:nvSpPr>
            <p:cNvPr id="56" name="Google Shape;56;p2"/>
            <p:cNvSpPr/>
            <p:nvPr/>
          </p:nvSpPr>
          <p:spPr>
            <a:xfrm>
              <a:off x="5010334" y="-947702"/>
              <a:ext cx="1460174" cy="1461729"/>
            </a:xfrm>
            <a:custGeom>
              <a:avLst/>
              <a:gdLst/>
              <a:ahLst/>
              <a:cxnLst/>
              <a:rect l="l" t="t" r="r" b="b"/>
              <a:pathLst>
                <a:path w="1460174" h="1461729" extrusionOk="0">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rot="-2700000">
              <a:off x="4927090" y="-294536"/>
              <a:ext cx="1998192" cy="528391"/>
            </a:xfrm>
            <a:custGeom>
              <a:avLst/>
              <a:gdLst/>
              <a:ahLst/>
              <a:cxnLst/>
              <a:rect l="l" t="t" r="r" b="b"/>
              <a:pathLst>
                <a:path w="1997081" h="528097" extrusionOk="0">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5392797" y="-574546"/>
              <a:ext cx="1460173" cy="1461729"/>
            </a:xfrm>
            <a:custGeom>
              <a:avLst/>
              <a:gdLst/>
              <a:ahLst/>
              <a:cxnLst/>
              <a:rect l="l" t="t" r="r" b="b"/>
              <a:pathLst>
                <a:path w="1460173" h="1461729" extrusionOk="0">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 name="Google Shape;59;p2"/>
          <p:cNvGrpSpPr/>
          <p:nvPr/>
        </p:nvGrpSpPr>
        <p:grpSpPr>
          <a:xfrm>
            <a:off x="-1" y="-673507"/>
            <a:ext cx="1220123" cy="1450333"/>
            <a:chOff x="-1" y="-673507"/>
            <a:chExt cx="1220123" cy="1450333"/>
          </a:xfrm>
        </p:grpSpPr>
        <p:sp>
          <p:nvSpPr>
            <p:cNvPr id="60" name="Google Shape;60;p2"/>
            <p:cNvSpPr/>
            <p:nvPr/>
          </p:nvSpPr>
          <p:spPr>
            <a:xfrm rot="-5400000">
              <a:off x="22292" y="-676657"/>
              <a:ext cx="1176000" cy="1182300"/>
            </a:xfrm>
            <a:prstGeom prst="chord">
              <a:avLst>
                <a:gd name="adj1" fmla="val 5371555"/>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 name="Google Shape;61;p2"/>
            <p:cNvSpPr/>
            <p:nvPr/>
          </p:nvSpPr>
          <p:spPr>
            <a:xfrm>
              <a:off x="-1" y="-443586"/>
              <a:ext cx="1220123" cy="1220412"/>
            </a:xfrm>
            <a:custGeom>
              <a:avLst/>
              <a:gdLst/>
              <a:ahLst/>
              <a:cxnLst/>
              <a:rect l="l" t="t" r="r" b="b"/>
              <a:pathLst>
                <a:path w="1594932" h="1595310" extrusionOk="0">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 name="Google Shape;62;p2"/>
          <p:cNvSpPr>
            <a:spLocks noGrp="1"/>
          </p:cNvSpPr>
          <p:nvPr>
            <p:ph type="pic" idx="2"/>
          </p:nvPr>
        </p:nvSpPr>
        <p:spPr>
          <a:xfrm>
            <a:off x="5714300" y="1068375"/>
            <a:ext cx="2577300" cy="3459300"/>
          </a:xfrm>
          <a:prstGeom prst="round2SameRect">
            <a:avLst>
              <a:gd name="adj1" fmla="val 16667"/>
              <a:gd name="adj2" fmla="val 0"/>
            </a:avLst>
          </a:prstGeom>
          <a:noFill/>
          <a:ln>
            <a:noFill/>
          </a:ln>
        </p:spPr>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5"/>
        <p:cNvGrpSpPr/>
        <p:nvPr/>
      </p:nvGrpSpPr>
      <p:grpSpPr>
        <a:xfrm>
          <a:off x="0" y="0"/>
          <a:ext cx="0" cy="0"/>
          <a:chOff x="0" y="0"/>
          <a:chExt cx="0" cy="0"/>
        </a:xfrm>
      </p:grpSpPr>
      <p:sp>
        <p:nvSpPr>
          <p:cNvPr id="256" name="Google Shape;256;p11"/>
          <p:cNvSpPr txBox="1">
            <a:spLocks noGrp="1"/>
          </p:cNvSpPr>
          <p:nvPr>
            <p:ph type="title" hasCustomPrompt="1"/>
          </p:nvPr>
        </p:nvSpPr>
        <p:spPr>
          <a:xfrm>
            <a:off x="1284000" y="1713050"/>
            <a:ext cx="6576000" cy="11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9600"/>
              <a:buNone/>
              <a:defRPr sz="6000" b="0">
                <a:latin typeface="Epilogue Light"/>
                <a:ea typeface="Epilogue Light"/>
                <a:cs typeface="Epilogue Light"/>
                <a:sym typeface="Epilogue Light"/>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57" name="Google Shape;257;p11"/>
          <p:cNvSpPr txBox="1">
            <a:spLocks noGrp="1"/>
          </p:cNvSpPr>
          <p:nvPr>
            <p:ph type="subTitle" idx="1"/>
          </p:nvPr>
        </p:nvSpPr>
        <p:spPr>
          <a:xfrm>
            <a:off x="2513400" y="3106825"/>
            <a:ext cx="4117200" cy="74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58" name="Google Shape;258;p11"/>
          <p:cNvGrpSpPr/>
          <p:nvPr/>
        </p:nvGrpSpPr>
        <p:grpSpPr>
          <a:xfrm rot="10800000">
            <a:off x="1" y="2949825"/>
            <a:ext cx="1393728" cy="2193670"/>
            <a:chOff x="-5" y="3169540"/>
            <a:chExt cx="1254142" cy="1973967"/>
          </a:xfrm>
        </p:grpSpPr>
        <p:sp>
          <p:nvSpPr>
            <p:cNvPr id="259" name="Google Shape;259;p11"/>
            <p:cNvSpPr/>
            <p:nvPr/>
          </p:nvSpPr>
          <p:spPr>
            <a:xfrm>
              <a:off x="624597"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1"/>
            <p:cNvSpPr/>
            <p:nvPr/>
          </p:nvSpPr>
          <p:spPr>
            <a:xfrm>
              <a:off x="-5" y="3650423"/>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1"/>
            <p:cNvSpPr/>
            <p:nvPr/>
          </p:nvSpPr>
          <p:spPr>
            <a:xfrm>
              <a:off x="549198" y="3559654"/>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2" name="Google Shape;262;p11"/>
          <p:cNvGrpSpPr/>
          <p:nvPr/>
        </p:nvGrpSpPr>
        <p:grpSpPr>
          <a:xfrm>
            <a:off x="8155065" y="169560"/>
            <a:ext cx="369318" cy="739889"/>
            <a:chOff x="8246118" y="539510"/>
            <a:chExt cx="369318" cy="739889"/>
          </a:xfrm>
        </p:grpSpPr>
        <p:sp>
          <p:nvSpPr>
            <p:cNvPr id="263" name="Google Shape;263;p11"/>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1"/>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1"/>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1"/>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1"/>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8" name="Google Shape;268;p11"/>
          <p:cNvGrpSpPr/>
          <p:nvPr/>
        </p:nvGrpSpPr>
        <p:grpSpPr>
          <a:xfrm>
            <a:off x="256513" y="1367250"/>
            <a:ext cx="194347" cy="505001"/>
            <a:chOff x="5025077" y="4050620"/>
            <a:chExt cx="272081" cy="706888"/>
          </a:xfrm>
        </p:grpSpPr>
        <p:sp>
          <p:nvSpPr>
            <p:cNvPr id="269" name="Google Shape;269;p11"/>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1"/>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1"/>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1"/>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1"/>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1"/>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1"/>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1"/>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7" name="Google Shape;277;p11"/>
          <p:cNvGrpSpPr/>
          <p:nvPr/>
        </p:nvGrpSpPr>
        <p:grpSpPr>
          <a:xfrm>
            <a:off x="7325164" y="301614"/>
            <a:ext cx="624636" cy="475772"/>
            <a:chOff x="6106825" y="306089"/>
            <a:chExt cx="1035194" cy="788486"/>
          </a:xfrm>
        </p:grpSpPr>
        <p:sp>
          <p:nvSpPr>
            <p:cNvPr id="278" name="Google Shape;278;p11"/>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1"/>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1"/>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1"/>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1"/>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1"/>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1"/>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1"/>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1"/>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1"/>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1"/>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1"/>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1"/>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1"/>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1"/>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1"/>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1"/>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1"/>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1"/>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1"/>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8" name="Google Shape;298;p11"/>
          <p:cNvGrpSpPr/>
          <p:nvPr/>
        </p:nvGrpSpPr>
        <p:grpSpPr>
          <a:xfrm>
            <a:off x="6702279" y="1590325"/>
            <a:ext cx="2440954" cy="3551189"/>
            <a:chOff x="6808150" y="1320878"/>
            <a:chExt cx="2335841" cy="3705331"/>
          </a:xfrm>
        </p:grpSpPr>
        <p:sp>
          <p:nvSpPr>
            <p:cNvPr id="299" name="Google Shape;299;p11"/>
            <p:cNvSpPr/>
            <p:nvPr/>
          </p:nvSpPr>
          <p:spPr>
            <a:xfrm>
              <a:off x="8466615" y="1320878"/>
              <a:ext cx="677376" cy="3705331"/>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1"/>
            <p:cNvSpPr/>
            <p:nvPr/>
          </p:nvSpPr>
          <p:spPr>
            <a:xfrm>
              <a:off x="6808150" y="4468910"/>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1"/>
            <p:cNvSpPr/>
            <p:nvPr/>
          </p:nvSpPr>
          <p:spPr>
            <a:xfrm>
              <a:off x="8369159" y="4363494"/>
              <a:ext cx="186106" cy="227890"/>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 name="Google Shape;302;p11"/>
          <p:cNvGrpSpPr/>
          <p:nvPr/>
        </p:nvGrpSpPr>
        <p:grpSpPr>
          <a:xfrm rot="2700000">
            <a:off x="-1243680" y="2341682"/>
            <a:ext cx="1695125" cy="1687735"/>
            <a:chOff x="5010334" y="-947702"/>
            <a:chExt cx="1842636" cy="1834885"/>
          </a:xfrm>
        </p:grpSpPr>
        <p:sp>
          <p:nvSpPr>
            <p:cNvPr id="303" name="Google Shape;303;p11"/>
            <p:cNvSpPr/>
            <p:nvPr/>
          </p:nvSpPr>
          <p:spPr>
            <a:xfrm>
              <a:off x="5010334" y="-947702"/>
              <a:ext cx="1460174" cy="1461729"/>
            </a:xfrm>
            <a:custGeom>
              <a:avLst/>
              <a:gdLst/>
              <a:ahLst/>
              <a:cxnLst/>
              <a:rect l="l" t="t" r="r" b="b"/>
              <a:pathLst>
                <a:path w="1460174" h="1461729" extrusionOk="0">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1"/>
            <p:cNvSpPr/>
            <p:nvPr/>
          </p:nvSpPr>
          <p:spPr>
            <a:xfrm rot="-2700000">
              <a:off x="4927090" y="-294536"/>
              <a:ext cx="1998192" cy="528391"/>
            </a:xfrm>
            <a:custGeom>
              <a:avLst/>
              <a:gdLst/>
              <a:ahLst/>
              <a:cxnLst/>
              <a:rect l="l" t="t" r="r" b="b"/>
              <a:pathLst>
                <a:path w="1997081" h="528097" extrusionOk="0">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1"/>
            <p:cNvSpPr/>
            <p:nvPr/>
          </p:nvSpPr>
          <p:spPr>
            <a:xfrm>
              <a:off x="5392797" y="-574546"/>
              <a:ext cx="1460173" cy="1461729"/>
            </a:xfrm>
            <a:custGeom>
              <a:avLst/>
              <a:gdLst/>
              <a:ahLst/>
              <a:cxnLst/>
              <a:rect l="l" t="t" r="r" b="b"/>
              <a:pathLst>
                <a:path w="1460173" h="1461729" extrusionOk="0">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6" name="Google Shape;306;p11"/>
          <p:cNvGrpSpPr/>
          <p:nvPr/>
        </p:nvGrpSpPr>
        <p:grpSpPr>
          <a:xfrm>
            <a:off x="-1" y="-673507"/>
            <a:ext cx="1220123" cy="1450333"/>
            <a:chOff x="-1" y="-673507"/>
            <a:chExt cx="1220123" cy="1450333"/>
          </a:xfrm>
        </p:grpSpPr>
        <p:sp>
          <p:nvSpPr>
            <p:cNvPr id="307" name="Google Shape;307;p11"/>
            <p:cNvSpPr/>
            <p:nvPr/>
          </p:nvSpPr>
          <p:spPr>
            <a:xfrm rot="-5400000">
              <a:off x="22292" y="-676657"/>
              <a:ext cx="1176000" cy="1182300"/>
            </a:xfrm>
            <a:prstGeom prst="chord">
              <a:avLst>
                <a:gd name="adj1" fmla="val 5371555"/>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8" name="Google Shape;308;p11"/>
            <p:cNvSpPr/>
            <p:nvPr/>
          </p:nvSpPr>
          <p:spPr>
            <a:xfrm>
              <a:off x="-1" y="-443586"/>
              <a:ext cx="1220123" cy="1220412"/>
            </a:xfrm>
            <a:custGeom>
              <a:avLst/>
              <a:gdLst/>
              <a:ahLst/>
              <a:cxnLst/>
              <a:rect l="l" t="t" r="r" b="b"/>
              <a:pathLst>
                <a:path w="1594932" h="1595310" extrusionOk="0">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0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10"/>
        <p:cNvGrpSpPr/>
        <p:nvPr/>
      </p:nvGrpSpPr>
      <p:grpSpPr>
        <a:xfrm>
          <a:off x="0" y="0"/>
          <a:ext cx="0" cy="0"/>
          <a:chOff x="0" y="0"/>
          <a:chExt cx="0" cy="0"/>
        </a:xfrm>
      </p:grpSpPr>
      <p:sp>
        <p:nvSpPr>
          <p:cNvPr id="311" name="Google Shape;311;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2" name="Google Shape;312;p13"/>
          <p:cNvSpPr txBox="1">
            <a:spLocks noGrp="1"/>
          </p:cNvSpPr>
          <p:nvPr>
            <p:ph type="title" idx="2" hasCustomPrompt="1"/>
          </p:nvPr>
        </p:nvSpPr>
        <p:spPr>
          <a:xfrm>
            <a:off x="1129988" y="1709470"/>
            <a:ext cx="734700" cy="7350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3" name="Google Shape;313;p13"/>
          <p:cNvSpPr txBox="1">
            <a:spLocks noGrp="1"/>
          </p:cNvSpPr>
          <p:nvPr>
            <p:ph type="title" idx="3" hasCustomPrompt="1"/>
          </p:nvPr>
        </p:nvSpPr>
        <p:spPr>
          <a:xfrm>
            <a:off x="5020613" y="1709481"/>
            <a:ext cx="734700" cy="7350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4" name="Google Shape;314;p13"/>
          <p:cNvSpPr txBox="1">
            <a:spLocks noGrp="1"/>
          </p:cNvSpPr>
          <p:nvPr>
            <p:ph type="title" idx="4" hasCustomPrompt="1"/>
          </p:nvPr>
        </p:nvSpPr>
        <p:spPr>
          <a:xfrm>
            <a:off x="1129988" y="2673070"/>
            <a:ext cx="734700" cy="7350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5" name="Google Shape;315;p13"/>
          <p:cNvSpPr txBox="1">
            <a:spLocks noGrp="1"/>
          </p:cNvSpPr>
          <p:nvPr>
            <p:ph type="title" idx="5" hasCustomPrompt="1"/>
          </p:nvPr>
        </p:nvSpPr>
        <p:spPr>
          <a:xfrm>
            <a:off x="5020613" y="2673081"/>
            <a:ext cx="734700" cy="7350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6" name="Google Shape;316;p13"/>
          <p:cNvSpPr txBox="1">
            <a:spLocks noGrp="1"/>
          </p:cNvSpPr>
          <p:nvPr>
            <p:ph type="title" idx="6" hasCustomPrompt="1"/>
          </p:nvPr>
        </p:nvSpPr>
        <p:spPr>
          <a:xfrm>
            <a:off x="1129988" y="3636670"/>
            <a:ext cx="734700" cy="7350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7" name="Google Shape;317;p13"/>
          <p:cNvSpPr txBox="1">
            <a:spLocks noGrp="1"/>
          </p:cNvSpPr>
          <p:nvPr>
            <p:ph type="title" idx="7" hasCustomPrompt="1"/>
          </p:nvPr>
        </p:nvSpPr>
        <p:spPr>
          <a:xfrm>
            <a:off x="5020613" y="3636681"/>
            <a:ext cx="734700" cy="7350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8" name="Google Shape;318;p13"/>
          <p:cNvSpPr txBox="1">
            <a:spLocks noGrp="1"/>
          </p:cNvSpPr>
          <p:nvPr>
            <p:ph type="subTitle" idx="1"/>
          </p:nvPr>
        </p:nvSpPr>
        <p:spPr>
          <a:xfrm>
            <a:off x="2093288" y="1709475"/>
            <a:ext cx="2030100" cy="7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9" name="Google Shape;319;p13"/>
          <p:cNvSpPr txBox="1">
            <a:spLocks noGrp="1"/>
          </p:cNvSpPr>
          <p:nvPr>
            <p:ph type="subTitle" idx="8"/>
          </p:nvPr>
        </p:nvSpPr>
        <p:spPr>
          <a:xfrm>
            <a:off x="2093288" y="2673070"/>
            <a:ext cx="2030100" cy="7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0" name="Google Shape;320;p13"/>
          <p:cNvSpPr txBox="1">
            <a:spLocks noGrp="1"/>
          </p:cNvSpPr>
          <p:nvPr>
            <p:ph type="subTitle" idx="9"/>
          </p:nvPr>
        </p:nvSpPr>
        <p:spPr>
          <a:xfrm>
            <a:off x="2093288" y="3636675"/>
            <a:ext cx="2030100" cy="7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1" name="Google Shape;321;p13"/>
          <p:cNvSpPr txBox="1">
            <a:spLocks noGrp="1"/>
          </p:cNvSpPr>
          <p:nvPr>
            <p:ph type="subTitle" idx="13"/>
          </p:nvPr>
        </p:nvSpPr>
        <p:spPr>
          <a:xfrm>
            <a:off x="5984441" y="1709475"/>
            <a:ext cx="2029200" cy="7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2" name="Google Shape;322;p13"/>
          <p:cNvSpPr txBox="1">
            <a:spLocks noGrp="1"/>
          </p:cNvSpPr>
          <p:nvPr>
            <p:ph type="subTitle" idx="14"/>
          </p:nvPr>
        </p:nvSpPr>
        <p:spPr>
          <a:xfrm>
            <a:off x="5983913" y="2673075"/>
            <a:ext cx="2030100" cy="7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3" name="Google Shape;323;p13"/>
          <p:cNvSpPr txBox="1">
            <a:spLocks noGrp="1"/>
          </p:cNvSpPr>
          <p:nvPr>
            <p:ph type="subTitle" idx="15"/>
          </p:nvPr>
        </p:nvSpPr>
        <p:spPr>
          <a:xfrm>
            <a:off x="5984441" y="3636675"/>
            <a:ext cx="2029200" cy="7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4" name="Google Shape;324;p13"/>
          <p:cNvGrpSpPr/>
          <p:nvPr/>
        </p:nvGrpSpPr>
        <p:grpSpPr>
          <a:xfrm rot="10800000" flipH="1">
            <a:off x="1" y="2950658"/>
            <a:ext cx="1393728" cy="2193670"/>
            <a:chOff x="-5" y="3169540"/>
            <a:chExt cx="1254142" cy="1973967"/>
          </a:xfrm>
        </p:grpSpPr>
        <p:sp>
          <p:nvSpPr>
            <p:cNvPr id="325" name="Google Shape;325;p13"/>
            <p:cNvSpPr/>
            <p:nvPr/>
          </p:nvSpPr>
          <p:spPr>
            <a:xfrm>
              <a:off x="416620"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3"/>
            <p:cNvSpPr/>
            <p:nvPr/>
          </p:nvSpPr>
          <p:spPr>
            <a:xfrm>
              <a:off x="-5" y="3550472"/>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3"/>
            <p:cNvSpPr/>
            <p:nvPr/>
          </p:nvSpPr>
          <p:spPr>
            <a:xfrm>
              <a:off x="343335" y="3459715"/>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8" name="Google Shape;328;p13"/>
          <p:cNvGrpSpPr/>
          <p:nvPr/>
        </p:nvGrpSpPr>
        <p:grpSpPr>
          <a:xfrm rot="10800000" flipH="1">
            <a:off x="7267069" y="0"/>
            <a:ext cx="1877091" cy="3072458"/>
            <a:chOff x="6808150" y="1320878"/>
            <a:chExt cx="2335852" cy="3823368"/>
          </a:xfrm>
        </p:grpSpPr>
        <p:sp>
          <p:nvSpPr>
            <p:cNvPr id="329" name="Google Shape;329;p13"/>
            <p:cNvSpPr/>
            <p:nvPr/>
          </p:nvSpPr>
          <p:spPr>
            <a:xfrm>
              <a:off x="8466626" y="1320878"/>
              <a:ext cx="677376" cy="3823368"/>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3"/>
            <p:cNvSpPr/>
            <p:nvPr/>
          </p:nvSpPr>
          <p:spPr>
            <a:xfrm>
              <a:off x="6808150" y="4693068"/>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3"/>
            <p:cNvSpPr/>
            <p:nvPr/>
          </p:nvSpPr>
          <p:spPr>
            <a:xfrm>
              <a:off x="8323424" y="4524007"/>
              <a:ext cx="290060" cy="355184"/>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 name="Google Shape;332;p13"/>
          <p:cNvGrpSpPr/>
          <p:nvPr/>
        </p:nvGrpSpPr>
        <p:grpSpPr>
          <a:xfrm flipH="1">
            <a:off x="255165" y="169560"/>
            <a:ext cx="369318" cy="739889"/>
            <a:chOff x="8246118" y="539510"/>
            <a:chExt cx="369318" cy="739889"/>
          </a:xfrm>
        </p:grpSpPr>
        <p:sp>
          <p:nvSpPr>
            <p:cNvPr id="333" name="Google Shape;333;p13"/>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3"/>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3"/>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3"/>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3"/>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8" name="Google Shape;338;p13"/>
          <p:cNvGrpSpPr/>
          <p:nvPr/>
        </p:nvGrpSpPr>
        <p:grpSpPr>
          <a:xfrm rot="5400000">
            <a:off x="6685888" y="4560925"/>
            <a:ext cx="194347" cy="505001"/>
            <a:chOff x="5025077" y="4050620"/>
            <a:chExt cx="272081" cy="706888"/>
          </a:xfrm>
        </p:grpSpPr>
        <p:sp>
          <p:nvSpPr>
            <p:cNvPr id="339" name="Google Shape;339;p13"/>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13"/>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3"/>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3"/>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13"/>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13"/>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3"/>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13"/>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7" name="Google Shape;347;p13"/>
          <p:cNvSpPr/>
          <p:nvPr/>
        </p:nvSpPr>
        <p:spPr>
          <a:xfrm rot="10800000" flipH="1">
            <a:off x="8671478" y="3628115"/>
            <a:ext cx="1176000" cy="1182300"/>
          </a:xfrm>
          <a:prstGeom prst="chord">
            <a:avLst>
              <a:gd name="adj1" fmla="val 5371555"/>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8" name="Google Shape;348;p13"/>
          <p:cNvSpPr/>
          <p:nvPr/>
        </p:nvSpPr>
        <p:spPr>
          <a:xfrm rot="5400000" flipH="1">
            <a:off x="8397290" y="3609291"/>
            <a:ext cx="1220123" cy="1220412"/>
          </a:xfrm>
          <a:custGeom>
            <a:avLst/>
            <a:gdLst/>
            <a:ahLst/>
            <a:cxnLst/>
            <a:rect l="l" t="t" r="r" b="b"/>
            <a:pathLst>
              <a:path w="1594932" h="1595310" extrusionOk="0">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49"/>
        <p:cNvGrpSpPr/>
        <p:nvPr/>
      </p:nvGrpSpPr>
      <p:grpSpPr>
        <a:xfrm>
          <a:off x="0" y="0"/>
          <a:ext cx="0" cy="0"/>
          <a:chOff x="0" y="0"/>
          <a:chExt cx="0" cy="0"/>
        </a:xfrm>
      </p:grpSpPr>
      <p:grpSp>
        <p:nvGrpSpPr>
          <p:cNvPr id="350" name="Google Shape;350;p14"/>
          <p:cNvGrpSpPr/>
          <p:nvPr/>
        </p:nvGrpSpPr>
        <p:grpSpPr>
          <a:xfrm>
            <a:off x="8155065" y="169560"/>
            <a:ext cx="369318" cy="739889"/>
            <a:chOff x="8246118" y="539510"/>
            <a:chExt cx="369318" cy="739889"/>
          </a:xfrm>
        </p:grpSpPr>
        <p:sp>
          <p:nvSpPr>
            <p:cNvPr id="351" name="Google Shape;351;p14"/>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4"/>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4"/>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4"/>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4"/>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6" name="Google Shape;356;p14"/>
          <p:cNvGrpSpPr/>
          <p:nvPr/>
        </p:nvGrpSpPr>
        <p:grpSpPr>
          <a:xfrm>
            <a:off x="256513" y="1367250"/>
            <a:ext cx="194347" cy="505001"/>
            <a:chOff x="5025077" y="4050620"/>
            <a:chExt cx="272081" cy="706888"/>
          </a:xfrm>
        </p:grpSpPr>
        <p:sp>
          <p:nvSpPr>
            <p:cNvPr id="357" name="Google Shape;357;p14"/>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4"/>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4"/>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4"/>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4"/>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4"/>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4"/>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4"/>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5" name="Google Shape;365;p14"/>
          <p:cNvGrpSpPr/>
          <p:nvPr/>
        </p:nvGrpSpPr>
        <p:grpSpPr>
          <a:xfrm>
            <a:off x="7325164" y="301614"/>
            <a:ext cx="624636" cy="475772"/>
            <a:chOff x="6106825" y="306089"/>
            <a:chExt cx="1035194" cy="788486"/>
          </a:xfrm>
        </p:grpSpPr>
        <p:sp>
          <p:nvSpPr>
            <p:cNvPr id="366" name="Google Shape;366;p14"/>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4"/>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4"/>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4"/>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4"/>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4"/>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4"/>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4"/>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4"/>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4"/>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4"/>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4"/>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4"/>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4"/>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4"/>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4"/>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4"/>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4"/>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4"/>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4"/>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6" name="Google Shape;386;p14"/>
          <p:cNvGrpSpPr/>
          <p:nvPr/>
        </p:nvGrpSpPr>
        <p:grpSpPr>
          <a:xfrm>
            <a:off x="6702279" y="1590325"/>
            <a:ext cx="2440954" cy="3551189"/>
            <a:chOff x="6808150" y="1320878"/>
            <a:chExt cx="2335841" cy="3705331"/>
          </a:xfrm>
        </p:grpSpPr>
        <p:sp>
          <p:nvSpPr>
            <p:cNvPr id="387" name="Google Shape;387;p14"/>
            <p:cNvSpPr/>
            <p:nvPr/>
          </p:nvSpPr>
          <p:spPr>
            <a:xfrm>
              <a:off x="8466615" y="1320878"/>
              <a:ext cx="677376" cy="3705331"/>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4"/>
            <p:cNvSpPr/>
            <p:nvPr/>
          </p:nvSpPr>
          <p:spPr>
            <a:xfrm>
              <a:off x="6808150" y="4468910"/>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4"/>
            <p:cNvSpPr/>
            <p:nvPr/>
          </p:nvSpPr>
          <p:spPr>
            <a:xfrm>
              <a:off x="8369159" y="4363494"/>
              <a:ext cx="186106" cy="227890"/>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0" name="Google Shape;390;p14"/>
          <p:cNvGrpSpPr/>
          <p:nvPr/>
        </p:nvGrpSpPr>
        <p:grpSpPr>
          <a:xfrm rot="2700000">
            <a:off x="-1243680" y="2341682"/>
            <a:ext cx="1695125" cy="1687735"/>
            <a:chOff x="5010334" y="-947702"/>
            <a:chExt cx="1842636" cy="1834885"/>
          </a:xfrm>
        </p:grpSpPr>
        <p:sp>
          <p:nvSpPr>
            <p:cNvPr id="391" name="Google Shape;391;p14"/>
            <p:cNvSpPr/>
            <p:nvPr/>
          </p:nvSpPr>
          <p:spPr>
            <a:xfrm>
              <a:off x="5010334" y="-947702"/>
              <a:ext cx="1460174" cy="1461729"/>
            </a:xfrm>
            <a:custGeom>
              <a:avLst/>
              <a:gdLst/>
              <a:ahLst/>
              <a:cxnLst/>
              <a:rect l="l" t="t" r="r" b="b"/>
              <a:pathLst>
                <a:path w="1460174" h="1461729" extrusionOk="0">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4"/>
            <p:cNvSpPr/>
            <p:nvPr/>
          </p:nvSpPr>
          <p:spPr>
            <a:xfrm rot="-2700000">
              <a:off x="4927090" y="-294536"/>
              <a:ext cx="1998192" cy="528391"/>
            </a:xfrm>
            <a:custGeom>
              <a:avLst/>
              <a:gdLst/>
              <a:ahLst/>
              <a:cxnLst/>
              <a:rect l="l" t="t" r="r" b="b"/>
              <a:pathLst>
                <a:path w="1997081" h="528097" extrusionOk="0">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4"/>
            <p:cNvSpPr/>
            <p:nvPr/>
          </p:nvSpPr>
          <p:spPr>
            <a:xfrm>
              <a:off x="5392797" y="-574546"/>
              <a:ext cx="1460173" cy="1461729"/>
            </a:xfrm>
            <a:custGeom>
              <a:avLst/>
              <a:gdLst/>
              <a:ahLst/>
              <a:cxnLst/>
              <a:rect l="l" t="t" r="r" b="b"/>
              <a:pathLst>
                <a:path w="1460173" h="1461729" extrusionOk="0">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4" name="Google Shape;394;p14"/>
          <p:cNvGrpSpPr/>
          <p:nvPr/>
        </p:nvGrpSpPr>
        <p:grpSpPr>
          <a:xfrm rot="10800000">
            <a:off x="-1" y="4300718"/>
            <a:ext cx="1220123" cy="1450333"/>
            <a:chOff x="-1" y="-673507"/>
            <a:chExt cx="1220123" cy="1450333"/>
          </a:xfrm>
        </p:grpSpPr>
        <p:sp>
          <p:nvSpPr>
            <p:cNvPr id="395" name="Google Shape;395;p14"/>
            <p:cNvSpPr/>
            <p:nvPr/>
          </p:nvSpPr>
          <p:spPr>
            <a:xfrm rot="-5400000">
              <a:off x="22292" y="-676657"/>
              <a:ext cx="1176000" cy="1182300"/>
            </a:xfrm>
            <a:prstGeom prst="chord">
              <a:avLst>
                <a:gd name="adj1" fmla="val 5371555"/>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6" name="Google Shape;396;p14"/>
            <p:cNvSpPr/>
            <p:nvPr/>
          </p:nvSpPr>
          <p:spPr>
            <a:xfrm>
              <a:off x="-1" y="-443586"/>
              <a:ext cx="1220123" cy="1220412"/>
            </a:xfrm>
            <a:custGeom>
              <a:avLst/>
              <a:gdLst/>
              <a:ahLst/>
              <a:cxnLst/>
              <a:rect l="l" t="t" r="r" b="b"/>
              <a:pathLst>
                <a:path w="1594932" h="1595310" extrusionOk="0">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7" name="Google Shape;397;p14"/>
          <p:cNvSpPr txBox="1">
            <a:spLocks noGrp="1"/>
          </p:cNvSpPr>
          <p:nvPr>
            <p:ph type="title"/>
          </p:nvPr>
        </p:nvSpPr>
        <p:spPr>
          <a:xfrm>
            <a:off x="4702314" y="1745250"/>
            <a:ext cx="2532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8" name="Google Shape;398;p14"/>
          <p:cNvSpPr txBox="1">
            <a:spLocks noGrp="1"/>
          </p:cNvSpPr>
          <p:nvPr>
            <p:ph type="subTitle" idx="1"/>
          </p:nvPr>
        </p:nvSpPr>
        <p:spPr>
          <a:xfrm>
            <a:off x="4702314" y="2464225"/>
            <a:ext cx="2532300" cy="13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4"/>
          <p:cNvSpPr>
            <a:spLocks noGrp="1"/>
          </p:cNvSpPr>
          <p:nvPr>
            <p:ph type="pic" idx="2"/>
          </p:nvPr>
        </p:nvSpPr>
        <p:spPr>
          <a:xfrm>
            <a:off x="2083062" y="1282100"/>
            <a:ext cx="1338300" cy="2766600"/>
          </a:xfrm>
          <a:prstGeom prst="rect">
            <a:avLst/>
          </a:prstGeom>
          <a:noFill/>
          <a:ln>
            <a:noFill/>
          </a:ln>
        </p:spPr>
      </p:sp>
      <p:grpSp>
        <p:nvGrpSpPr>
          <p:cNvPr id="400" name="Google Shape;400;p14"/>
          <p:cNvGrpSpPr/>
          <p:nvPr/>
        </p:nvGrpSpPr>
        <p:grpSpPr>
          <a:xfrm rot="5400000" flipH="1">
            <a:off x="100067" y="-146414"/>
            <a:ext cx="2444930" cy="2729792"/>
            <a:chOff x="6808150" y="2179547"/>
            <a:chExt cx="2339646" cy="2848281"/>
          </a:xfrm>
        </p:grpSpPr>
        <p:sp>
          <p:nvSpPr>
            <p:cNvPr id="401" name="Google Shape;401;p14"/>
            <p:cNvSpPr/>
            <p:nvPr/>
          </p:nvSpPr>
          <p:spPr>
            <a:xfrm>
              <a:off x="8627716" y="2179547"/>
              <a:ext cx="520080" cy="2848281"/>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14"/>
            <p:cNvSpPr/>
            <p:nvPr/>
          </p:nvSpPr>
          <p:spPr>
            <a:xfrm>
              <a:off x="6808150" y="4230896"/>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14"/>
            <p:cNvSpPr/>
            <p:nvPr/>
          </p:nvSpPr>
          <p:spPr>
            <a:xfrm>
              <a:off x="8534662" y="4125493"/>
              <a:ext cx="186106" cy="227890"/>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404"/>
        <p:cNvGrpSpPr/>
        <p:nvPr/>
      </p:nvGrpSpPr>
      <p:grpSpPr>
        <a:xfrm>
          <a:off x="0" y="0"/>
          <a:ext cx="0" cy="0"/>
          <a:chOff x="0" y="0"/>
          <a:chExt cx="0" cy="0"/>
        </a:xfrm>
      </p:grpSpPr>
      <p:grpSp>
        <p:nvGrpSpPr>
          <p:cNvPr id="405" name="Google Shape;405;p15"/>
          <p:cNvGrpSpPr/>
          <p:nvPr/>
        </p:nvGrpSpPr>
        <p:grpSpPr>
          <a:xfrm>
            <a:off x="8155065" y="169560"/>
            <a:ext cx="369318" cy="739889"/>
            <a:chOff x="8246118" y="539510"/>
            <a:chExt cx="369318" cy="739889"/>
          </a:xfrm>
        </p:grpSpPr>
        <p:sp>
          <p:nvSpPr>
            <p:cNvPr id="406" name="Google Shape;406;p15"/>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5"/>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5"/>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5"/>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1" name="Google Shape;411;p15"/>
          <p:cNvGrpSpPr/>
          <p:nvPr/>
        </p:nvGrpSpPr>
        <p:grpSpPr>
          <a:xfrm>
            <a:off x="256513" y="3860575"/>
            <a:ext cx="194347" cy="505001"/>
            <a:chOff x="5025077" y="4050620"/>
            <a:chExt cx="272081" cy="706888"/>
          </a:xfrm>
        </p:grpSpPr>
        <p:sp>
          <p:nvSpPr>
            <p:cNvPr id="412" name="Google Shape;412;p15"/>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0" name="Google Shape;420;p15"/>
          <p:cNvGrpSpPr/>
          <p:nvPr/>
        </p:nvGrpSpPr>
        <p:grpSpPr>
          <a:xfrm>
            <a:off x="7325164" y="301614"/>
            <a:ext cx="624636" cy="475772"/>
            <a:chOff x="6106825" y="306089"/>
            <a:chExt cx="1035194" cy="788486"/>
          </a:xfrm>
        </p:grpSpPr>
        <p:sp>
          <p:nvSpPr>
            <p:cNvPr id="421" name="Google Shape;421;p15"/>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15"/>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15"/>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1" name="Google Shape;441;p15"/>
          <p:cNvSpPr txBox="1">
            <a:spLocks noGrp="1"/>
          </p:cNvSpPr>
          <p:nvPr>
            <p:ph type="subTitle" idx="1"/>
          </p:nvPr>
        </p:nvSpPr>
        <p:spPr>
          <a:xfrm>
            <a:off x="713250" y="1085175"/>
            <a:ext cx="7717500" cy="4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Char char="●"/>
              <a:defRPr sz="110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442" name="Google Shape;442;p15"/>
          <p:cNvSpPr txBox="1">
            <a:spLocks noGrp="1"/>
          </p:cNvSpPr>
          <p:nvPr>
            <p:ph type="title"/>
          </p:nvPr>
        </p:nvSpPr>
        <p:spPr>
          <a:xfrm>
            <a:off x="722376" y="539500"/>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43" name="Google Shape;443;p15"/>
          <p:cNvGrpSpPr/>
          <p:nvPr/>
        </p:nvGrpSpPr>
        <p:grpSpPr>
          <a:xfrm>
            <a:off x="1" y="0"/>
            <a:ext cx="9144160" cy="5144328"/>
            <a:chOff x="1" y="0"/>
            <a:chExt cx="9144160" cy="5144328"/>
          </a:xfrm>
        </p:grpSpPr>
        <p:grpSp>
          <p:nvGrpSpPr>
            <p:cNvPr id="444" name="Google Shape;444;p15"/>
            <p:cNvGrpSpPr/>
            <p:nvPr/>
          </p:nvGrpSpPr>
          <p:grpSpPr>
            <a:xfrm>
              <a:off x="1" y="0"/>
              <a:ext cx="1393728" cy="2193670"/>
              <a:chOff x="-5" y="3169540"/>
              <a:chExt cx="1254142" cy="1973967"/>
            </a:xfrm>
          </p:grpSpPr>
          <p:sp>
            <p:nvSpPr>
              <p:cNvPr id="445" name="Google Shape;445;p15"/>
              <p:cNvSpPr/>
              <p:nvPr/>
            </p:nvSpPr>
            <p:spPr>
              <a:xfrm>
                <a:off x="416620"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 y="3550472"/>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343335" y="3459715"/>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8" name="Google Shape;448;p15"/>
            <p:cNvGrpSpPr/>
            <p:nvPr/>
          </p:nvGrpSpPr>
          <p:grpSpPr>
            <a:xfrm>
              <a:off x="7267069" y="2071869"/>
              <a:ext cx="1877091" cy="3072458"/>
              <a:chOff x="6808150" y="1320878"/>
              <a:chExt cx="2335852" cy="3823368"/>
            </a:xfrm>
          </p:grpSpPr>
          <p:sp>
            <p:nvSpPr>
              <p:cNvPr id="449" name="Google Shape;449;p15"/>
              <p:cNvSpPr/>
              <p:nvPr/>
            </p:nvSpPr>
            <p:spPr>
              <a:xfrm>
                <a:off x="8466626" y="1320878"/>
                <a:ext cx="677376" cy="3823368"/>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6808150" y="4693068"/>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8323424" y="4524007"/>
                <a:ext cx="290060" cy="355184"/>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452"/>
        <p:cNvGrpSpPr/>
        <p:nvPr/>
      </p:nvGrpSpPr>
      <p:grpSpPr>
        <a:xfrm>
          <a:off x="0" y="0"/>
          <a:ext cx="0" cy="0"/>
          <a:chOff x="0" y="0"/>
          <a:chExt cx="0" cy="0"/>
        </a:xfrm>
      </p:grpSpPr>
      <p:grpSp>
        <p:nvGrpSpPr>
          <p:cNvPr id="453" name="Google Shape;453;p16"/>
          <p:cNvGrpSpPr/>
          <p:nvPr/>
        </p:nvGrpSpPr>
        <p:grpSpPr>
          <a:xfrm>
            <a:off x="8155065" y="169560"/>
            <a:ext cx="369318" cy="739889"/>
            <a:chOff x="8246118" y="539510"/>
            <a:chExt cx="369318" cy="739889"/>
          </a:xfrm>
        </p:grpSpPr>
        <p:sp>
          <p:nvSpPr>
            <p:cNvPr id="454" name="Google Shape;454;p16"/>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6"/>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6"/>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6"/>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6"/>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 name="Google Shape;459;p16"/>
          <p:cNvGrpSpPr/>
          <p:nvPr/>
        </p:nvGrpSpPr>
        <p:grpSpPr>
          <a:xfrm>
            <a:off x="256513" y="1367250"/>
            <a:ext cx="194347" cy="505001"/>
            <a:chOff x="5025077" y="4050620"/>
            <a:chExt cx="272081" cy="706888"/>
          </a:xfrm>
        </p:grpSpPr>
        <p:sp>
          <p:nvSpPr>
            <p:cNvPr id="460" name="Google Shape;460;p16"/>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6"/>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6"/>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6"/>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6"/>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6"/>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6"/>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6"/>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8" name="Google Shape;468;p16"/>
          <p:cNvGrpSpPr/>
          <p:nvPr/>
        </p:nvGrpSpPr>
        <p:grpSpPr>
          <a:xfrm>
            <a:off x="7325164" y="301614"/>
            <a:ext cx="624636" cy="475772"/>
            <a:chOff x="6106825" y="306089"/>
            <a:chExt cx="1035194" cy="788486"/>
          </a:xfrm>
        </p:grpSpPr>
        <p:sp>
          <p:nvSpPr>
            <p:cNvPr id="469" name="Google Shape;469;p16"/>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6"/>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6"/>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6"/>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6"/>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6"/>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6"/>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6"/>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6"/>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6"/>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6"/>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6"/>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6"/>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6"/>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6"/>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6"/>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6"/>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6"/>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6"/>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6"/>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9" name="Google Shape;489;p16"/>
          <p:cNvSpPr txBox="1">
            <a:spLocks noGrp="1"/>
          </p:cNvSpPr>
          <p:nvPr>
            <p:ph type="subTitle" idx="1"/>
          </p:nvPr>
        </p:nvSpPr>
        <p:spPr>
          <a:xfrm>
            <a:off x="713250" y="1085175"/>
            <a:ext cx="7717500" cy="215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Char char="●"/>
              <a:defRPr sz="110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490" name="Google Shape;490;p16"/>
          <p:cNvSpPr txBox="1">
            <a:spLocks noGrp="1"/>
          </p:cNvSpPr>
          <p:nvPr>
            <p:ph type="title"/>
          </p:nvPr>
        </p:nvSpPr>
        <p:spPr>
          <a:xfrm>
            <a:off x="722376" y="539500"/>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91" name="Google Shape;491;p16"/>
          <p:cNvGrpSpPr/>
          <p:nvPr/>
        </p:nvGrpSpPr>
        <p:grpSpPr>
          <a:xfrm>
            <a:off x="1" y="0"/>
            <a:ext cx="9144160" cy="5144328"/>
            <a:chOff x="1" y="0"/>
            <a:chExt cx="9144160" cy="5144328"/>
          </a:xfrm>
        </p:grpSpPr>
        <p:grpSp>
          <p:nvGrpSpPr>
            <p:cNvPr id="492" name="Google Shape;492;p16"/>
            <p:cNvGrpSpPr/>
            <p:nvPr/>
          </p:nvGrpSpPr>
          <p:grpSpPr>
            <a:xfrm>
              <a:off x="1" y="0"/>
              <a:ext cx="1393728" cy="2193670"/>
              <a:chOff x="-5" y="3169540"/>
              <a:chExt cx="1254142" cy="1973967"/>
            </a:xfrm>
          </p:grpSpPr>
          <p:sp>
            <p:nvSpPr>
              <p:cNvPr id="493" name="Google Shape;493;p16"/>
              <p:cNvSpPr/>
              <p:nvPr/>
            </p:nvSpPr>
            <p:spPr>
              <a:xfrm>
                <a:off x="416620"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6"/>
              <p:cNvSpPr/>
              <p:nvPr/>
            </p:nvSpPr>
            <p:spPr>
              <a:xfrm>
                <a:off x="-5" y="3550472"/>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6"/>
              <p:cNvSpPr/>
              <p:nvPr/>
            </p:nvSpPr>
            <p:spPr>
              <a:xfrm>
                <a:off x="343335" y="3459715"/>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6" name="Google Shape;496;p16"/>
            <p:cNvGrpSpPr/>
            <p:nvPr/>
          </p:nvGrpSpPr>
          <p:grpSpPr>
            <a:xfrm>
              <a:off x="7267069" y="2071869"/>
              <a:ext cx="1877091" cy="3072458"/>
              <a:chOff x="6808150" y="1320878"/>
              <a:chExt cx="2335852" cy="3823368"/>
            </a:xfrm>
          </p:grpSpPr>
          <p:sp>
            <p:nvSpPr>
              <p:cNvPr id="497" name="Google Shape;497;p16"/>
              <p:cNvSpPr/>
              <p:nvPr/>
            </p:nvSpPr>
            <p:spPr>
              <a:xfrm>
                <a:off x="8466626" y="1320878"/>
                <a:ext cx="677376" cy="3823368"/>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6"/>
              <p:cNvSpPr/>
              <p:nvPr/>
            </p:nvSpPr>
            <p:spPr>
              <a:xfrm>
                <a:off x="6808150" y="4693068"/>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6"/>
              <p:cNvSpPr/>
              <p:nvPr/>
            </p:nvSpPr>
            <p:spPr>
              <a:xfrm>
                <a:off x="8323424" y="4524007"/>
                <a:ext cx="290060" cy="355184"/>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00"/>
        <p:cNvGrpSpPr/>
        <p:nvPr/>
      </p:nvGrpSpPr>
      <p:grpSpPr>
        <a:xfrm>
          <a:off x="0" y="0"/>
          <a:ext cx="0" cy="0"/>
          <a:chOff x="0" y="0"/>
          <a:chExt cx="0" cy="0"/>
        </a:xfrm>
      </p:grpSpPr>
      <p:grpSp>
        <p:nvGrpSpPr>
          <p:cNvPr id="501" name="Google Shape;501;p17"/>
          <p:cNvGrpSpPr/>
          <p:nvPr/>
        </p:nvGrpSpPr>
        <p:grpSpPr>
          <a:xfrm>
            <a:off x="1" y="0"/>
            <a:ext cx="9144160" cy="5144328"/>
            <a:chOff x="1" y="0"/>
            <a:chExt cx="9144160" cy="5144328"/>
          </a:xfrm>
        </p:grpSpPr>
        <p:grpSp>
          <p:nvGrpSpPr>
            <p:cNvPr id="502" name="Google Shape;502;p17"/>
            <p:cNvGrpSpPr/>
            <p:nvPr/>
          </p:nvGrpSpPr>
          <p:grpSpPr>
            <a:xfrm>
              <a:off x="1" y="0"/>
              <a:ext cx="1393728" cy="2193670"/>
              <a:chOff x="-5" y="3169540"/>
              <a:chExt cx="1254142" cy="1973967"/>
            </a:xfrm>
          </p:grpSpPr>
          <p:sp>
            <p:nvSpPr>
              <p:cNvPr id="503" name="Google Shape;503;p17"/>
              <p:cNvSpPr/>
              <p:nvPr/>
            </p:nvSpPr>
            <p:spPr>
              <a:xfrm>
                <a:off x="416620"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7"/>
              <p:cNvSpPr/>
              <p:nvPr/>
            </p:nvSpPr>
            <p:spPr>
              <a:xfrm>
                <a:off x="-5" y="3550472"/>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7"/>
              <p:cNvSpPr/>
              <p:nvPr/>
            </p:nvSpPr>
            <p:spPr>
              <a:xfrm>
                <a:off x="337033" y="3459715"/>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6" name="Google Shape;506;p17"/>
            <p:cNvGrpSpPr/>
            <p:nvPr/>
          </p:nvGrpSpPr>
          <p:grpSpPr>
            <a:xfrm>
              <a:off x="7267069" y="2071869"/>
              <a:ext cx="1877091" cy="3072458"/>
              <a:chOff x="6808150" y="1320878"/>
              <a:chExt cx="2335852" cy="3823368"/>
            </a:xfrm>
          </p:grpSpPr>
          <p:sp>
            <p:nvSpPr>
              <p:cNvPr id="507" name="Google Shape;507;p17"/>
              <p:cNvSpPr/>
              <p:nvPr/>
            </p:nvSpPr>
            <p:spPr>
              <a:xfrm>
                <a:off x="8466626" y="1320878"/>
                <a:ext cx="677376" cy="3823368"/>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7"/>
              <p:cNvSpPr/>
              <p:nvPr/>
            </p:nvSpPr>
            <p:spPr>
              <a:xfrm>
                <a:off x="6808150" y="4693068"/>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7"/>
              <p:cNvSpPr/>
              <p:nvPr/>
            </p:nvSpPr>
            <p:spPr>
              <a:xfrm>
                <a:off x="8323424" y="4524007"/>
                <a:ext cx="290060" cy="355184"/>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0" name="Google Shape;510;p17"/>
          <p:cNvGrpSpPr/>
          <p:nvPr/>
        </p:nvGrpSpPr>
        <p:grpSpPr>
          <a:xfrm rot="10800000">
            <a:off x="255165" y="4234060"/>
            <a:ext cx="369318" cy="739889"/>
            <a:chOff x="8246118" y="539510"/>
            <a:chExt cx="369318" cy="739889"/>
          </a:xfrm>
        </p:grpSpPr>
        <p:sp>
          <p:nvSpPr>
            <p:cNvPr id="511" name="Google Shape;511;p17"/>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7"/>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7"/>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7"/>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7"/>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6" name="Google Shape;516;p17"/>
          <p:cNvGrpSpPr/>
          <p:nvPr/>
        </p:nvGrpSpPr>
        <p:grpSpPr>
          <a:xfrm>
            <a:off x="-773421" y="2754348"/>
            <a:ext cx="1397902" cy="1220123"/>
            <a:chOff x="-773421" y="2754348"/>
            <a:chExt cx="1397902" cy="1220123"/>
          </a:xfrm>
        </p:grpSpPr>
        <p:sp>
          <p:nvSpPr>
            <p:cNvPr id="517" name="Google Shape;517;p17"/>
            <p:cNvSpPr/>
            <p:nvPr/>
          </p:nvSpPr>
          <p:spPr>
            <a:xfrm rot="10800000">
              <a:off x="-773421" y="2773028"/>
              <a:ext cx="1176000" cy="1182300"/>
            </a:xfrm>
            <a:prstGeom prst="chord">
              <a:avLst>
                <a:gd name="adj1" fmla="val 5371555"/>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8" name="Google Shape;518;p17"/>
            <p:cNvSpPr/>
            <p:nvPr/>
          </p:nvSpPr>
          <p:spPr>
            <a:xfrm rot="-5400000">
              <a:off x="-595788" y="2754204"/>
              <a:ext cx="1220123" cy="1220412"/>
            </a:xfrm>
            <a:custGeom>
              <a:avLst/>
              <a:gdLst/>
              <a:ahLst/>
              <a:cxnLst/>
              <a:rect l="l" t="t" r="r" b="b"/>
              <a:pathLst>
                <a:path w="1594932" h="1595310" extrusionOk="0">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9" name="Google Shape;519;p17"/>
          <p:cNvGrpSpPr/>
          <p:nvPr/>
        </p:nvGrpSpPr>
        <p:grpSpPr>
          <a:xfrm rot="5400000">
            <a:off x="6685888" y="4560925"/>
            <a:ext cx="194347" cy="505001"/>
            <a:chOff x="5025077" y="4050620"/>
            <a:chExt cx="272081" cy="706888"/>
          </a:xfrm>
        </p:grpSpPr>
        <p:sp>
          <p:nvSpPr>
            <p:cNvPr id="520" name="Google Shape;520;p17"/>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17"/>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7"/>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7"/>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7"/>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7"/>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7"/>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7"/>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8" name="Google Shape;528;p17"/>
          <p:cNvGrpSpPr/>
          <p:nvPr/>
        </p:nvGrpSpPr>
        <p:grpSpPr>
          <a:xfrm rot="5400000">
            <a:off x="8473414" y="237414"/>
            <a:ext cx="624636" cy="475772"/>
            <a:chOff x="6106825" y="306089"/>
            <a:chExt cx="1035194" cy="788486"/>
          </a:xfrm>
        </p:grpSpPr>
        <p:sp>
          <p:nvSpPr>
            <p:cNvPr id="529" name="Google Shape;529;p17"/>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7"/>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7"/>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7"/>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7"/>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7"/>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7"/>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7"/>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7"/>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7"/>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7"/>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7"/>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7"/>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7"/>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7"/>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7"/>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7"/>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7"/>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7"/>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7"/>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9" name="Google Shape;549;p17"/>
          <p:cNvSpPr txBox="1">
            <a:spLocks noGrp="1"/>
          </p:cNvSpPr>
          <p:nvPr>
            <p:ph type="title"/>
          </p:nvPr>
        </p:nvSpPr>
        <p:spPr>
          <a:xfrm>
            <a:off x="722376" y="539500"/>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50"/>
        <p:cNvGrpSpPr/>
        <p:nvPr/>
      </p:nvGrpSpPr>
      <p:grpSpPr>
        <a:xfrm>
          <a:off x="0" y="0"/>
          <a:ext cx="0" cy="0"/>
          <a:chOff x="0" y="0"/>
          <a:chExt cx="0" cy="0"/>
        </a:xfrm>
      </p:grpSpPr>
      <p:sp>
        <p:nvSpPr>
          <p:cNvPr id="551" name="Google Shape;551;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2" name="Google Shape;552;p18"/>
          <p:cNvSpPr txBox="1">
            <a:spLocks noGrp="1"/>
          </p:cNvSpPr>
          <p:nvPr>
            <p:ph type="subTitle" idx="1"/>
          </p:nvPr>
        </p:nvSpPr>
        <p:spPr>
          <a:xfrm>
            <a:off x="945146" y="2396325"/>
            <a:ext cx="23163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3" name="Google Shape;553;p18"/>
          <p:cNvSpPr txBox="1">
            <a:spLocks noGrp="1"/>
          </p:cNvSpPr>
          <p:nvPr>
            <p:ph type="subTitle" idx="2"/>
          </p:nvPr>
        </p:nvSpPr>
        <p:spPr>
          <a:xfrm>
            <a:off x="3413834" y="2396325"/>
            <a:ext cx="23163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4" name="Google Shape;554;p18"/>
          <p:cNvSpPr txBox="1">
            <a:spLocks noGrp="1"/>
          </p:cNvSpPr>
          <p:nvPr>
            <p:ph type="subTitle" idx="3"/>
          </p:nvPr>
        </p:nvSpPr>
        <p:spPr>
          <a:xfrm>
            <a:off x="5882554" y="2396325"/>
            <a:ext cx="23163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5" name="Google Shape;555;p18"/>
          <p:cNvSpPr txBox="1">
            <a:spLocks noGrp="1"/>
          </p:cNvSpPr>
          <p:nvPr>
            <p:ph type="subTitle" idx="4"/>
          </p:nvPr>
        </p:nvSpPr>
        <p:spPr>
          <a:xfrm>
            <a:off x="945146" y="1533025"/>
            <a:ext cx="2316300" cy="73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6" name="Google Shape;556;p18"/>
          <p:cNvSpPr txBox="1">
            <a:spLocks noGrp="1"/>
          </p:cNvSpPr>
          <p:nvPr>
            <p:ph type="subTitle" idx="5"/>
          </p:nvPr>
        </p:nvSpPr>
        <p:spPr>
          <a:xfrm>
            <a:off x="3413833" y="1533025"/>
            <a:ext cx="2316300" cy="73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7" name="Google Shape;557;p18"/>
          <p:cNvSpPr txBox="1">
            <a:spLocks noGrp="1"/>
          </p:cNvSpPr>
          <p:nvPr>
            <p:ph type="subTitle" idx="6"/>
          </p:nvPr>
        </p:nvSpPr>
        <p:spPr>
          <a:xfrm>
            <a:off x="5882546" y="1533025"/>
            <a:ext cx="2316300" cy="73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558" name="Google Shape;558;p18"/>
          <p:cNvGrpSpPr/>
          <p:nvPr/>
        </p:nvGrpSpPr>
        <p:grpSpPr>
          <a:xfrm>
            <a:off x="1" y="0"/>
            <a:ext cx="9144160" cy="5144328"/>
            <a:chOff x="1" y="0"/>
            <a:chExt cx="9144160" cy="5144328"/>
          </a:xfrm>
        </p:grpSpPr>
        <p:grpSp>
          <p:nvGrpSpPr>
            <p:cNvPr id="559" name="Google Shape;559;p18"/>
            <p:cNvGrpSpPr/>
            <p:nvPr/>
          </p:nvGrpSpPr>
          <p:grpSpPr>
            <a:xfrm>
              <a:off x="1" y="0"/>
              <a:ext cx="1393728" cy="2193670"/>
              <a:chOff x="-5" y="3169540"/>
              <a:chExt cx="1254142" cy="1973967"/>
            </a:xfrm>
          </p:grpSpPr>
          <p:sp>
            <p:nvSpPr>
              <p:cNvPr id="560" name="Google Shape;560;p18"/>
              <p:cNvSpPr/>
              <p:nvPr/>
            </p:nvSpPr>
            <p:spPr>
              <a:xfrm>
                <a:off x="416620"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8"/>
              <p:cNvSpPr/>
              <p:nvPr/>
            </p:nvSpPr>
            <p:spPr>
              <a:xfrm>
                <a:off x="-5" y="3550472"/>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8"/>
              <p:cNvSpPr/>
              <p:nvPr/>
            </p:nvSpPr>
            <p:spPr>
              <a:xfrm>
                <a:off x="343335" y="3459715"/>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3" name="Google Shape;563;p18"/>
            <p:cNvGrpSpPr/>
            <p:nvPr/>
          </p:nvGrpSpPr>
          <p:grpSpPr>
            <a:xfrm>
              <a:off x="7267069" y="2071869"/>
              <a:ext cx="1877091" cy="3072458"/>
              <a:chOff x="6808150" y="1320878"/>
              <a:chExt cx="2335852" cy="3823368"/>
            </a:xfrm>
          </p:grpSpPr>
          <p:sp>
            <p:nvSpPr>
              <p:cNvPr id="564" name="Google Shape;564;p18"/>
              <p:cNvSpPr/>
              <p:nvPr/>
            </p:nvSpPr>
            <p:spPr>
              <a:xfrm>
                <a:off x="8466626" y="1320878"/>
                <a:ext cx="677376" cy="3823368"/>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8"/>
              <p:cNvSpPr/>
              <p:nvPr/>
            </p:nvSpPr>
            <p:spPr>
              <a:xfrm>
                <a:off x="6808150" y="4693068"/>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8"/>
              <p:cNvSpPr/>
              <p:nvPr/>
            </p:nvSpPr>
            <p:spPr>
              <a:xfrm>
                <a:off x="8323424" y="4524007"/>
                <a:ext cx="290060" cy="355184"/>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rgbClr val="2E2E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67" name="Google Shape;567;p18"/>
          <p:cNvGrpSpPr/>
          <p:nvPr/>
        </p:nvGrpSpPr>
        <p:grpSpPr>
          <a:xfrm rot="10800000">
            <a:off x="255165" y="4234060"/>
            <a:ext cx="369318" cy="739889"/>
            <a:chOff x="8246118" y="539510"/>
            <a:chExt cx="369318" cy="739889"/>
          </a:xfrm>
        </p:grpSpPr>
        <p:sp>
          <p:nvSpPr>
            <p:cNvPr id="568" name="Google Shape;568;p18"/>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8"/>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8"/>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8"/>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18"/>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3" name="Google Shape;573;p18"/>
          <p:cNvGrpSpPr/>
          <p:nvPr/>
        </p:nvGrpSpPr>
        <p:grpSpPr>
          <a:xfrm>
            <a:off x="-773421" y="2754348"/>
            <a:ext cx="1397902" cy="1220123"/>
            <a:chOff x="-773421" y="2754348"/>
            <a:chExt cx="1397902" cy="1220123"/>
          </a:xfrm>
        </p:grpSpPr>
        <p:sp>
          <p:nvSpPr>
            <p:cNvPr id="574" name="Google Shape;574;p18"/>
            <p:cNvSpPr/>
            <p:nvPr/>
          </p:nvSpPr>
          <p:spPr>
            <a:xfrm rot="10800000">
              <a:off x="-773421" y="2773028"/>
              <a:ext cx="1176000" cy="1182300"/>
            </a:xfrm>
            <a:prstGeom prst="chord">
              <a:avLst>
                <a:gd name="adj1" fmla="val 5371555"/>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75" name="Google Shape;575;p18"/>
            <p:cNvSpPr/>
            <p:nvPr/>
          </p:nvSpPr>
          <p:spPr>
            <a:xfrm rot="-5400000">
              <a:off x="-595788" y="2754204"/>
              <a:ext cx="1220123" cy="1220412"/>
            </a:xfrm>
            <a:custGeom>
              <a:avLst/>
              <a:gdLst/>
              <a:ahLst/>
              <a:cxnLst/>
              <a:rect l="l" t="t" r="r" b="b"/>
              <a:pathLst>
                <a:path w="1594932" h="1595310" extrusionOk="0">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6" name="Google Shape;576;p18"/>
          <p:cNvGrpSpPr/>
          <p:nvPr/>
        </p:nvGrpSpPr>
        <p:grpSpPr>
          <a:xfrm rot="5400000">
            <a:off x="6685888" y="4560925"/>
            <a:ext cx="194347" cy="505001"/>
            <a:chOff x="5025077" y="4050620"/>
            <a:chExt cx="272081" cy="706888"/>
          </a:xfrm>
        </p:grpSpPr>
        <p:sp>
          <p:nvSpPr>
            <p:cNvPr id="577" name="Google Shape;577;p18"/>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8"/>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8"/>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8"/>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8"/>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8"/>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8"/>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8"/>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5" name="Google Shape;585;p18"/>
          <p:cNvGrpSpPr/>
          <p:nvPr/>
        </p:nvGrpSpPr>
        <p:grpSpPr>
          <a:xfrm rot="5400000">
            <a:off x="8473414" y="237414"/>
            <a:ext cx="624636" cy="475772"/>
            <a:chOff x="6106825" y="306089"/>
            <a:chExt cx="1035194" cy="788486"/>
          </a:xfrm>
        </p:grpSpPr>
        <p:sp>
          <p:nvSpPr>
            <p:cNvPr id="586" name="Google Shape;586;p18"/>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8"/>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8"/>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8"/>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18"/>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18"/>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18"/>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18"/>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18"/>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18"/>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18"/>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18"/>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18"/>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8"/>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8"/>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8"/>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8"/>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8"/>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8"/>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8"/>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06"/>
        <p:cNvGrpSpPr/>
        <p:nvPr/>
      </p:nvGrpSpPr>
      <p:grpSpPr>
        <a:xfrm>
          <a:off x="0" y="0"/>
          <a:ext cx="0" cy="0"/>
          <a:chOff x="0" y="0"/>
          <a:chExt cx="0" cy="0"/>
        </a:xfrm>
      </p:grpSpPr>
      <p:grpSp>
        <p:nvGrpSpPr>
          <p:cNvPr id="607" name="Google Shape;607;p19"/>
          <p:cNvGrpSpPr/>
          <p:nvPr/>
        </p:nvGrpSpPr>
        <p:grpSpPr>
          <a:xfrm>
            <a:off x="1" y="0"/>
            <a:ext cx="9144160" cy="5144328"/>
            <a:chOff x="1" y="0"/>
            <a:chExt cx="9144160" cy="5144328"/>
          </a:xfrm>
        </p:grpSpPr>
        <p:grpSp>
          <p:nvGrpSpPr>
            <p:cNvPr id="608" name="Google Shape;608;p19"/>
            <p:cNvGrpSpPr/>
            <p:nvPr/>
          </p:nvGrpSpPr>
          <p:grpSpPr>
            <a:xfrm>
              <a:off x="1" y="0"/>
              <a:ext cx="1393728" cy="2193670"/>
              <a:chOff x="-5" y="3169540"/>
              <a:chExt cx="1254142" cy="1973967"/>
            </a:xfrm>
          </p:grpSpPr>
          <p:sp>
            <p:nvSpPr>
              <p:cNvPr id="609" name="Google Shape;609;p19"/>
              <p:cNvSpPr/>
              <p:nvPr/>
            </p:nvSpPr>
            <p:spPr>
              <a:xfrm>
                <a:off x="416620"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9"/>
              <p:cNvSpPr/>
              <p:nvPr/>
            </p:nvSpPr>
            <p:spPr>
              <a:xfrm>
                <a:off x="-5" y="3550472"/>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9"/>
              <p:cNvSpPr/>
              <p:nvPr/>
            </p:nvSpPr>
            <p:spPr>
              <a:xfrm>
                <a:off x="343335" y="3459715"/>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2" name="Google Shape;612;p19"/>
            <p:cNvGrpSpPr/>
            <p:nvPr/>
          </p:nvGrpSpPr>
          <p:grpSpPr>
            <a:xfrm>
              <a:off x="7267069" y="2071869"/>
              <a:ext cx="1877091" cy="3072458"/>
              <a:chOff x="6808150" y="1320878"/>
              <a:chExt cx="2335852" cy="3823368"/>
            </a:xfrm>
          </p:grpSpPr>
          <p:sp>
            <p:nvSpPr>
              <p:cNvPr id="613" name="Google Shape;613;p19"/>
              <p:cNvSpPr/>
              <p:nvPr/>
            </p:nvSpPr>
            <p:spPr>
              <a:xfrm>
                <a:off x="8466626" y="1320878"/>
                <a:ext cx="677376" cy="3823368"/>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9"/>
              <p:cNvSpPr/>
              <p:nvPr/>
            </p:nvSpPr>
            <p:spPr>
              <a:xfrm>
                <a:off x="6808150" y="4693068"/>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9"/>
              <p:cNvSpPr/>
              <p:nvPr/>
            </p:nvSpPr>
            <p:spPr>
              <a:xfrm>
                <a:off x="8323424" y="4524007"/>
                <a:ext cx="290060" cy="355184"/>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6" name="Google Shape;616;p19"/>
          <p:cNvGrpSpPr/>
          <p:nvPr/>
        </p:nvGrpSpPr>
        <p:grpSpPr>
          <a:xfrm rot="10800000">
            <a:off x="255165" y="4234060"/>
            <a:ext cx="369318" cy="739889"/>
            <a:chOff x="8246118" y="539510"/>
            <a:chExt cx="369318" cy="739889"/>
          </a:xfrm>
        </p:grpSpPr>
        <p:sp>
          <p:nvSpPr>
            <p:cNvPr id="617" name="Google Shape;617;p19"/>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9"/>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9"/>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9"/>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9"/>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2" name="Google Shape;622;p19"/>
          <p:cNvGrpSpPr/>
          <p:nvPr/>
        </p:nvGrpSpPr>
        <p:grpSpPr>
          <a:xfrm rot="5400000">
            <a:off x="8473414" y="1347214"/>
            <a:ext cx="624636" cy="475772"/>
            <a:chOff x="6106825" y="306089"/>
            <a:chExt cx="1035194" cy="788486"/>
          </a:xfrm>
        </p:grpSpPr>
        <p:sp>
          <p:nvSpPr>
            <p:cNvPr id="623" name="Google Shape;623;p19"/>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9"/>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19"/>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19"/>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9"/>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19"/>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9"/>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9"/>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9"/>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9"/>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9"/>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9"/>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9"/>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9"/>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9"/>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9"/>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9"/>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9"/>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9"/>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9"/>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3" name="Google Shape;643;p19"/>
          <p:cNvGrpSpPr/>
          <p:nvPr/>
        </p:nvGrpSpPr>
        <p:grpSpPr>
          <a:xfrm>
            <a:off x="-981810" y="2330788"/>
            <a:ext cx="1695041" cy="1687727"/>
            <a:chOff x="5010334" y="-947702"/>
            <a:chExt cx="1842636" cy="1834885"/>
          </a:xfrm>
        </p:grpSpPr>
        <p:sp>
          <p:nvSpPr>
            <p:cNvPr id="644" name="Google Shape;644;p19"/>
            <p:cNvSpPr/>
            <p:nvPr/>
          </p:nvSpPr>
          <p:spPr>
            <a:xfrm>
              <a:off x="5010334" y="-947702"/>
              <a:ext cx="1460174" cy="1461729"/>
            </a:xfrm>
            <a:custGeom>
              <a:avLst/>
              <a:gdLst/>
              <a:ahLst/>
              <a:cxnLst/>
              <a:rect l="l" t="t" r="r" b="b"/>
              <a:pathLst>
                <a:path w="1460174" h="1461729" extrusionOk="0">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9"/>
            <p:cNvSpPr/>
            <p:nvPr/>
          </p:nvSpPr>
          <p:spPr>
            <a:xfrm rot="-2700000">
              <a:off x="4927090" y="-294536"/>
              <a:ext cx="1998192" cy="528391"/>
            </a:xfrm>
            <a:custGeom>
              <a:avLst/>
              <a:gdLst/>
              <a:ahLst/>
              <a:cxnLst/>
              <a:rect l="l" t="t" r="r" b="b"/>
              <a:pathLst>
                <a:path w="1997081" h="528097" extrusionOk="0">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9"/>
            <p:cNvSpPr/>
            <p:nvPr/>
          </p:nvSpPr>
          <p:spPr>
            <a:xfrm>
              <a:off x="5392797" y="-574546"/>
              <a:ext cx="1460173" cy="1461729"/>
            </a:xfrm>
            <a:custGeom>
              <a:avLst/>
              <a:gdLst/>
              <a:ahLst/>
              <a:cxnLst/>
              <a:rect l="l" t="t" r="r" b="b"/>
              <a:pathLst>
                <a:path w="1460173" h="1461729" extrusionOk="0">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7" name="Google Shape;647;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8" name="Google Shape;648;p19"/>
          <p:cNvSpPr txBox="1">
            <a:spLocks noGrp="1"/>
          </p:cNvSpPr>
          <p:nvPr>
            <p:ph type="subTitle" idx="1"/>
          </p:nvPr>
        </p:nvSpPr>
        <p:spPr>
          <a:xfrm>
            <a:off x="720001" y="1756450"/>
            <a:ext cx="3702900" cy="9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9" name="Google Shape;649;p19"/>
          <p:cNvSpPr txBox="1">
            <a:spLocks noGrp="1"/>
          </p:cNvSpPr>
          <p:nvPr>
            <p:ph type="subTitle" idx="2"/>
          </p:nvPr>
        </p:nvSpPr>
        <p:spPr>
          <a:xfrm>
            <a:off x="4727863" y="1756450"/>
            <a:ext cx="3702900" cy="9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0" name="Google Shape;650;p19"/>
          <p:cNvSpPr txBox="1">
            <a:spLocks noGrp="1"/>
          </p:cNvSpPr>
          <p:nvPr>
            <p:ph type="subTitle" idx="3"/>
          </p:nvPr>
        </p:nvSpPr>
        <p:spPr>
          <a:xfrm>
            <a:off x="720000" y="3417100"/>
            <a:ext cx="3702900" cy="9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1" name="Google Shape;651;p19"/>
          <p:cNvSpPr txBox="1">
            <a:spLocks noGrp="1"/>
          </p:cNvSpPr>
          <p:nvPr>
            <p:ph type="subTitle" idx="4"/>
          </p:nvPr>
        </p:nvSpPr>
        <p:spPr>
          <a:xfrm>
            <a:off x="4727863" y="3417100"/>
            <a:ext cx="3702900" cy="9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2" name="Google Shape;652;p19"/>
          <p:cNvSpPr txBox="1">
            <a:spLocks noGrp="1"/>
          </p:cNvSpPr>
          <p:nvPr>
            <p:ph type="subTitle" idx="5"/>
          </p:nvPr>
        </p:nvSpPr>
        <p:spPr>
          <a:xfrm>
            <a:off x="720000" y="1379350"/>
            <a:ext cx="37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53" name="Google Shape;653;p19"/>
          <p:cNvSpPr txBox="1">
            <a:spLocks noGrp="1"/>
          </p:cNvSpPr>
          <p:nvPr>
            <p:ph type="subTitle" idx="6"/>
          </p:nvPr>
        </p:nvSpPr>
        <p:spPr>
          <a:xfrm>
            <a:off x="720000" y="3040000"/>
            <a:ext cx="37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54" name="Google Shape;654;p19"/>
          <p:cNvSpPr txBox="1">
            <a:spLocks noGrp="1"/>
          </p:cNvSpPr>
          <p:nvPr>
            <p:ph type="subTitle" idx="7"/>
          </p:nvPr>
        </p:nvSpPr>
        <p:spPr>
          <a:xfrm>
            <a:off x="4727828" y="1379350"/>
            <a:ext cx="37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55" name="Google Shape;655;p19"/>
          <p:cNvSpPr txBox="1">
            <a:spLocks noGrp="1"/>
          </p:cNvSpPr>
          <p:nvPr>
            <p:ph type="subTitle" idx="8"/>
          </p:nvPr>
        </p:nvSpPr>
        <p:spPr>
          <a:xfrm>
            <a:off x="4727828" y="3040000"/>
            <a:ext cx="37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56"/>
        <p:cNvGrpSpPr/>
        <p:nvPr/>
      </p:nvGrpSpPr>
      <p:grpSpPr>
        <a:xfrm>
          <a:off x="0" y="0"/>
          <a:ext cx="0" cy="0"/>
          <a:chOff x="0" y="0"/>
          <a:chExt cx="0" cy="0"/>
        </a:xfrm>
      </p:grpSpPr>
      <p:grpSp>
        <p:nvGrpSpPr>
          <p:cNvPr id="657" name="Google Shape;657;p20"/>
          <p:cNvGrpSpPr/>
          <p:nvPr/>
        </p:nvGrpSpPr>
        <p:grpSpPr>
          <a:xfrm>
            <a:off x="1" y="0"/>
            <a:ext cx="9144160" cy="5144328"/>
            <a:chOff x="1" y="0"/>
            <a:chExt cx="9144160" cy="5144328"/>
          </a:xfrm>
        </p:grpSpPr>
        <p:grpSp>
          <p:nvGrpSpPr>
            <p:cNvPr id="658" name="Google Shape;658;p20"/>
            <p:cNvGrpSpPr/>
            <p:nvPr/>
          </p:nvGrpSpPr>
          <p:grpSpPr>
            <a:xfrm>
              <a:off x="1" y="0"/>
              <a:ext cx="1393728" cy="2193670"/>
              <a:chOff x="-5" y="3169540"/>
              <a:chExt cx="1254142" cy="1973967"/>
            </a:xfrm>
          </p:grpSpPr>
          <p:sp>
            <p:nvSpPr>
              <p:cNvPr id="659" name="Google Shape;659;p20"/>
              <p:cNvSpPr/>
              <p:nvPr/>
            </p:nvSpPr>
            <p:spPr>
              <a:xfrm>
                <a:off x="416620"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20"/>
              <p:cNvSpPr/>
              <p:nvPr/>
            </p:nvSpPr>
            <p:spPr>
              <a:xfrm>
                <a:off x="-5" y="3550472"/>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20"/>
              <p:cNvSpPr/>
              <p:nvPr/>
            </p:nvSpPr>
            <p:spPr>
              <a:xfrm>
                <a:off x="343335" y="3459715"/>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2" name="Google Shape;662;p20"/>
            <p:cNvGrpSpPr/>
            <p:nvPr/>
          </p:nvGrpSpPr>
          <p:grpSpPr>
            <a:xfrm>
              <a:off x="7267069" y="2071869"/>
              <a:ext cx="1877091" cy="3072458"/>
              <a:chOff x="6808150" y="1320878"/>
              <a:chExt cx="2335852" cy="3823368"/>
            </a:xfrm>
          </p:grpSpPr>
          <p:sp>
            <p:nvSpPr>
              <p:cNvPr id="663" name="Google Shape;663;p20"/>
              <p:cNvSpPr/>
              <p:nvPr/>
            </p:nvSpPr>
            <p:spPr>
              <a:xfrm>
                <a:off x="8466626" y="1320878"/>
                <a:ext cx="677376" cy="3823368"/>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20"/>
              <p:cNvSpPr/>
              <p:nvPr/>
            </p:nvSpPr>
            <p:spPr>
              <a:xfrm>
                <a:off x="6808150" y="4693068"/>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20"/>
              <p:cNvSpPr/>
              <p:nvPr/>
            </p:nvSpPr>
            <p:spPr>
              <a:xfrm>
                <a:off x="8323424" y="4524007"/>
                <a:ext cx="290060" cy="355184"/>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66" name="Google Shape;666;p20"/>
          <p:cNvGrpSpPr/>
          <p:nvPr/>
        </p:nvGrpSpPr>
        <p:grpSpPr>
          <a:xfrm rot="10800000">
            <a:off x="255165" y="4234060"/>
            <a:ext cx="369318" cy="739889"/>
            <a:chOff x="8246118" y="539510"/>
            <a:chExt cx="369318" cy="739889"/>
          </a:xfrm>
        </p:grpSpPr>
        <p:sp>
          <p:nvSpPr>
            <p:cNvPr id="667" name="Google Shape;667;p20"/>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20"/>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20"/>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20"/>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0"/>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2" name="Google Shape;672;p20"/>
          <p:cNvGrpSpPr/>
          <p:nvPr/>
        </p:nvGrpSpPr>
        <p:grpSpPr>
          <a:xfrm>
            <a:off x="-773421" y="2754348"/>
            <a:ext cx="1397902" cy="1220123"/>
            <a:chOff x="-773421" y="2754348"/>
            <a:chExt cx="1397902" cy="1220123"/>
          </a:xfrm>
        </p:grpSpPr>
        <p:sp>
          <p:nvSpPr>
            <p:cNvPr id="673" name="Google Shape;673;p20"/>
            <p:cNvSpPr/>
            <p:nvPr/>
          </p:nvSpPr>
          <p:spPr>
            <a:xfrm rot="10800000">
              <a:off x="-773421" y="2773028"/>
              <a:ext cx="1176000" cy="1182300"/>
            </a:xfrm>
            <a:prstGeom prst="chord">
              <a:avLst>
                <a:gd name="adj1" fmla="val 5371555"/>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4" name="Google Shape;674;p20"/>
            <p:cNvSpPr/>
            <p:nvPr/>
          </p:nvSpPr>
          <p:spPr>
            <a:xfrm rot="-5400000">
              <a:off x="-595788" y="2754204"/>
              <a:ext cx="1220123" cy="1220412"/>
            </a:xfrm>
            <a:custGeom>
              <a:avLst/>
              <a:gdLst/>
              <a:ahLst/>
              <a:cxnLst/>
              <a:rect l="l" t="t" r="r" b="b"/>
              <a:pathLst>
                <a:path w="1594932" h="1595310" extrusionOk="0">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5" name="Google Shape;675;p20"/>
          <p:cNvGrpSpPr/>
          <p:nvPr/>
        </p:nvGrpSpPr>
        <p:grpSpPr>
          <a:xfrm rot="5400000">
            <a:off x="6685888" y="4560925"/>
            <a:ext cx="194347" cy="505001"/>
            <a:chOff x="5025077" y="4050620"/>
            <a:chExt cx="272081" cy="706888"/>
          </a:xfrm>
        </p:grpSpPr>
        <p:sp>
          <p:nvSpPr>
            <p:cNvPr id="676" name="Google Shape;676;p20"/>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20"/>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0"/>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20"/>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20"/>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20"/>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20"/>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20"/>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4" name="Google Shape;684;p20"/>
          <p:cNvGrpSpPr/>
          <p:nvPr/>
        </p:nvGrpSpPr>
        <p:grpSpPr>
          <a:xfrm rot="5400000">
            <a:off x="8473414" y="237414"/>
            <a:ext cx="624636" cy="475772"/>
            <a:chOff x="6106825" y="306089"/>
            <a:chExt cx="1035194" cy="788486"/>
          </a:xfrm>
        </p:grpSpPr>
        <p:sp>
          <p:nvSpPr>
            <p:cNvPr id="685" name="Google Shape;685;p20"/>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20"/>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20"/>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0"/>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20"/>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20"/>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20"/>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0"/>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20"/>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0"/>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0"/>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0"/>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0"/>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0"/>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0"/>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0"/>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0"/>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0"/>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0"/>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0"/>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05" name="Google Shape;705;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6" name="Google Shape;706;p20"/>
          <p:cNvSpPr txBox="1">
            <a:spLocks noGrp="1"/>
          </p:cNvSpPr>
          <p:nvPr>
            <p:ph type="subTitle" idx="1"/>
          </p:nvPr>
        </p:nvSpPr>
        <p:spPr>
          <a:xfrm>
            <a:off x="713225" y="1802318"/>
            <a:ext cx="2345100" cy="101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7" name="Google Shape;707;p20"/>
          <p:cNvSpPr txBox="1">
            <a:spLocks noGrp="1"/>
          </p:cNvSpPr>
          <p:nvPr>
            <p:ph type="subTitle" idx="2"/>
          </p:nvPr>
        </p:nvSpPr>
        <p:spPr>
          <a:xfrm>
            <a:off x="3399450" y="1802298"/>
            <a:ext cx="2345100" cy="101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8" name="Google Shape;708;p20"/>
          <p:cNvSpPr txBox="1">
            <a:spLocks noGrp="1"/>
          </p:cNvSpPr>
          <p:nvPr>
            <p:ph type="subTitle" idx="3"/>
          </p:nvPr>
        </p:nvSpPr>
        <p:spPr>
          <a:xfrm>
            <a:off x="713225" y="3568225"/>
            <a:ext cx="2345100" cy="101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9" name="Google Shape;709;p20"/>
          <p:cNvSpPr txBox="1">
            <a:spLocks noGrp="1"/>
          </p:cNvSpPr>
          <p:nvPr>
            <p:ph type="subTitle" idx="4"/>
          </p:nvPr>
        </p:nvSpPr>
        <p:spPr>
          <a:xfrm>
            <a:off x="3399450" y="3568221"/>
            <a:ext cx="2345100" cy="101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0" name="Google Shape;710;p20"/>
          <p:cNvSpPr txBox="1">
            <a:spLocks noGrp="1"/>
          </p:cNvSpPr>
          <p:nvPr>
            <p:ph type="subTitle" idx="5"/>
          </p:nvPr>
        </p:nvSpPr>
        <p:spPr>
          <a:xfrm>
            <a:off x="6078900" y="1802298"/>
            <a:ext cx="2345100" cy="101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1" name="Google Shape;711;p20"/>
          <p:cNvSpPr txBox="1">
            <a:spLocks noGrp="1"/>
          </p:cNvSpPr>
          <p:nvPr>
            <p:ph type="subTitle" idx="6"/>
          </p:nvPr>
        </p:nvSpPr>
        <p:spPr>
          <a:xfrm>
            <a:off x="6078900" y="3568221"/>
            <a:ext cx="2345100" cy="101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2" name="Google Shape;712;p20"/>
          <p:cNvSpPr txBox="1">
            <a:spLocks noGrp="1"/>
          </p:cNvSpPr>
          <p:nvPr>
            <p:ph type="subTitle" idx="7"/>
          </p:nvPr>
        </p:nvSpPr>
        <p:spPr>
          <a:xfrm>
            <a:off x="713225" y="1289075"/>
            <a:ext cx="2345100" cy="62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13" name="Google Shape;713;p20"/>
          <p:cNvSpPr txBox="1">
            <a:spLocks noGrp="1"/>
          </p:cNvSpPr>
          <p:nvPr>
            <p:ph type="subTitle" idx="8"/>
          </p:nvPr>
        </p:nvSpPr>
        <p:spPr>
          <a:xfrm>
            <a:off x="3399450" y="1289075"/>
            <a:ext cx="2345100" cy="62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14" name="Google Shape;714;p20"/>
          <p:cNvSpPr txBox="1">
            <a:spLocks noGrp="1"/>
          </p:cNvSpPr>
          <p:nvPr>
            <p:ph type="subTitle" idx="9"/>
          </p:nvPr>
        </p:nvSpPr>
        <p:spPr>
          <a:xfrm>
            <a:off x="6078900" y="1289075"/>
            <a:ext cx="2345100" cy="62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15" name="Google Shape;715;p20"/>
          <p:cNvSpPr txBox="1">
            <a:spLocks noGrp="1"/>
          </p:cNvSpPr>
          <p:nvPr>
            <p:ph type="subTitle" idx="13"/>
          </p:nvPr>
        </p:nvSpPr>
        <p:spPr>
          <a:xfrm>
            <a:off x="713225" y="3059892"/>
            <a:ext cx="2345100" cy="62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16" name="Google Shape;716;p20"/>
          <p:cNvSpPr txBox="1">
            <a:spLocks noGrp="1"/>
          </p:cNvSpPr>
          <p:nvPr>
            <p:ph type="subTitle" idx="14"/>
          </p:nvPr>
        </p:nvSpPr>
        <p:spPr>
          <a:xfrm>
            <a:off x="3399450" y="3059892"/>
            <a:ext cx="2345100" cy="62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17" name="Google Shape;717;p20"/>
          <p:cNvSpPr txBox="1">
            <a:spLocks noGrp="1"/>
          </p:cNvSpPr>
          <p:nvPr>
            <p:ph type="subTitle" idx="15"/>
          </p:nvPr>
        </p:nvSpPr>
        <p:spPr>
          <a:xfrm>
            <a:off x="6078900" y="3059892"/>
            <a:ext cx="2345100" cy="62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4275775" y="2368350"/>
            <a:ext cx="3363000" cy="1553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Google Shape;65;p3"/>
          <p:cNvSpPr txBox="1">
            <a:spLocks noGrp="1"/>
          </p:cNvSpPr>
          <p:nvPr>
            <p:ph type="title" idx="2" hasCustomPrompt="1"/>
          </p:nvPr>
        </p:nvSpPr>
        <p:spPr>
          <a:xfrm>
            <a:off x="4275775" y="1374150"/>
            <a:ext cx="13326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6" name="Google Shape;66;p3"/>
          <p:cNvSpPr>
            <a:spLocks noGrp="1"/>
          </p:cNvSpPr>
          <p:nvPr>
            <p:ph type="pic" idx="3"/>
          </p:nvPr>
        </p:nvSpPr>
        <p:spPr>
          <a:xfrm>
            <a:off x="791861" y="463300"/>
            <a:ext cx="2760600" cy="4064400"/>
          </a:xfrm>
          <a:prstGeom prst="round2SameRect">
            <a:avLst>
              <a:gd name="adj1" fmla="val 16667"/>
              <a:gd name="adj2" fmla="val 0"/>
            </a:avLst>
          </a:prstGeom>
          <a:noFill/>
          <a:ln>
            <a:noFill/>
          </a:ln>
        </p:spPr>
      </p:sp>
      <p:grpSp>
        <p:nvGrpSpPr>
          <p:cNvPr id="67" name="Google Shape;67;p3"/>
          <p:cNvGrpSpPr/>
          <p:nvPr/>
        </p:nvGrpSpPr>
        <p:grpSpPr>
          <a:xfrm rot="10800000">
            <a:off x="1" y="2949825"/>
            <a:ext cx="1393728" cy="2193670"/>
            <a:chOff x="-5" y="3169540"/>
            <a:chExt cx="1254142" cy="1973967"/>
          </a:xfrm>
        </p:grpSpPr>
        <p:sp>
          <p:nvSpPr>
            <p:cNvPr id="68" name="Google Shape;68;p3"/>
            <p:cNvSpPr/>
            <p:nvPr/>
          </p:nvSpPr>
          <p:spPr>
            <a:xfrm>
              <a:off x="624597"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5" y="3650423"/>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549198" y="3559654"/>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 name="Google Shape;71;p3"/>
          <p:cNvGrpSpPr/>
          <p:nvPr/>
        </p:nvGrpSpPr>
        <p:grpSpPr>
          <a:xfrm>
            <a:off x="6702279" y="1590325"/>
            <a:ext cx="2440954" cy="3551189"/>
            <a:chOff x="6808150" y="1320878"/>
            <a:chExt cx="2335841" cy="3705331"/>
          </a:xfrm>
        </p:grpSpPr>
        <p:sp>
          <p:nvSpPr>
            <p:cNvPr id="72" name="Google Shape;72;p3"/>
            <p:cNvSpPr/>
            <p:nvPr/>
          </p:nvSpPr>
          <p:spPr>
            <a:xfrm>
              <a:off x="8466615" y="1320878"/>
              <a:ext cx="677376" cy="3705331"/>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a:off x="6808150" y="4468910"/>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a:off x="8369159" y="4363494"/>
              <a:ext cx="186106" cy="227890"/>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3"/>
          <p:cNvGrpSpPr/>
          <p:nvPr/>
        </p:nvGrpSpPr>
        <p:grpSpPr>
          <a:xfrm>
            <a:off x="7782940" y="-304374"/>
            <a:ext cx="1695041" cy="1687727"/>
            <a:chOff x="5010334" y="-947702"/>
            <a:chExt cx="1842636" cy="1834885"/>
          </a:xfrm>
        </p:grpSpPr>
        <p:sp>
          <p:nvSpPr>
            <p:cNvPr id="76" name="Google Shape;76;p3"/>
            <p:cNvSpPr/>
            <p:nvPr/>
          </p:nvSpPr>
          <p:spPr>
            <a:xfrm>
              <a:off x="5010334" y="-947702"/>
              <a:ext cx="1460174" cy="1461729"/>
            </a:xfrm>
            <a:custGeom>
              <a:avLst/>
              <a:gdLst/>
              <a:ahLst/>
              <a:cxnLst/>
              <a:rect l="l" t="t" r="r" b="b"/>
              <a:pathLst>
                <a:path w="1460174" h="1461729" extrusionOk="0">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rot="-2700000">
              <a:off x="4927090" y="-294536"/>
              <a:ext cx="1998192" cy="528391"/>
            </a:xfrm>
            <a:custGeom>
              <a:avLst/>
              <a:gdLst/>
              <a:ahLst/>
              <a:cxnLst/>
              <a:rect l="l" t="t" r="r" b="b"/>
              <a:pathLst>
                <a:path w="1997081" h="528097" extrusionOk="0">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5392797" y="-574546"/>
              <a:ext cx="1460173" cy="1461729"/>
            </a:xfrm>
            <a:custGeom>
              <a:avLst/>
              <a:gdLst/>
              <a:ahLst/>
              <a:cxnLst/>
              <a:rect l="l" t="t" r="r" b="b"/>
              <a:pathLst>
                <a:path w="1460173" h="1461729" extrusionOk="0">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 name="Google Shape;79;p3"/>
          <p:cNvGrpSpPr/>
          <p:nvPr/>
        </p:nvGrpSpPr>
        <p:grpSpPr>
          <a:xfrm>
            <a:off x="8347732" y="2785310"/>
            <a:ext cx="369318" cy="739889"/>
            <a:chOff x="8246118" y="539510"/>
            <a:chExt cx="369318" cy="739889"/>
          </a:xfrm>
        </p:grpSpPr>
        <p:sp>
          <p:nvSpPr>
            <p:cNvPr id="80" name="Google Shape;80;p3"/>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3"/>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3"/>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3"/>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 name="Google Shape;85;p3"/>
          <p:cNvGrpSpPr/>
          <p:nvPr/>
        </p:nvGrpSpPr>
        <p:grpSpPr>
          <a:xfrm rot="5400000">
            <a:off x="616063" y="-9325"/>
            <a:ext cx="194347" cy="505001"/>
            <a:chOff x="5025077" y="4050620"/>
            <a:chExt cx="272081" cy="706888"/>
          </a:xfrm>
        </p:grpSpPr>
        <p:sp>
          <p:nvSpPr>
            <p:cNvPr id="86" name="Google Shape;86;p3"/>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3"/>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3"/>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3"/>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3"/>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3"/>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3"/>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3"/>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18"/>
        <p:cNvGrpSpPr/>
        <p:nvPr/>
      </p:nvGrpSpPr>
      <p:grpSpPr>
        <a:xfrm>
          <a:off x="0" y="0"/>
          <a:ext cx="0" cy="0"/>
          <a:chOff x="0" y="0"/>
          <a:chExt cx="0" cy="0"/>
        </a:xfrm>
      </p:grpSpPr>
      <p:grpSp>
        <p:nvGrpSpPr>
          <p:cNvPr id="719" name="Google Shape;719;p21"/>
          <p:cNvGrpSpPr/>
          <p:nvPr/>
        </p:nvGrpSpPr>
        <p:grpSpPr>
          <a:xfrm rot="10800000">
            <a:off x="1" y="2949825"/>
            <a:ext cx="1393728" cy="2193670"/>
            <a:chOff x="-5" y="3169540"/>
            <a:chExt cx="1254142" cy="1973967"/>
          </a:xfrm>
        </p:grpSpPr>
        <p:sp>
          <p:nvSpPr>
            <p:cNvPr id="720" name="Google Shape;720;p21"/>
            <p:cNvSpPr/>
            <p:nvPr/>
          </p:nvSpPr>
          <p:spPr>
            <a:xfrm>
              <a:off x="624597"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21"/>
            <p:cNvSpPr/>
            <p:nvPr/>
          </p:nvSpPr>
          <p:spPr>
            <a:xfrm>
              <a:off x="-5" y="3650423"/>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1"/>
            <p:cNvSpPr/>
            <p:nvPr/>
          </p:nvSpPr>
          <p:spPr>
            <a:xfrm>
              <a:off x="549198" y="3559654"/>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3" name="Google Shape;723;p21"/>
          <p:cNvGrpSpPr/>
          <p:nvPr/>
        </p:nvGrpSpPr>
        <p:grpSpPr>
          <a:xfrm>
            <a:off x="8155065" y="539510"/>
            <a:ext cx="369318" cy="739889"/>
            <a:chOff x="8246118" y="539510"/>
            <a:chExt cx="369318" cy="739889"/>
          </a:xfrm>
        </p:grpSpPr>
        <p:sp>
          <p:nvSpPr>
            <p:cNvPr id="724" name="Google Shape;724;p21"/>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21"/>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1"/>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1"/>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1"/>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9" name="Google Shape;729;p21"/>
          <p:cNvGrpSpPr/>
          <p:nvPr/>
        </p:nvGrpSpPr>
        <p:grpSpPr>
          <a:xfrm>
            <a:off x="256513" y="1367250"/>
            <a:ext cx="194347" cy="505001"/>
            <a:chOff x="5025077" y="4050620"/>
            <a:chExt cx="272081" cy="706888"/>
          </a:xfrm>
        </p:grpSpPr>
        <p:sp>
          <p:nvSpPr>
            <p:cNvPr id="730" name="Google Shape;730;p21"/>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1"/>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1"/>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21"/>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1"/>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21"/>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21"/>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1"/>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8" name="Google Shape;738;p21"/>
          <p:cNvGrpSpPr/>
          <p:nvPr/>
        </p:nvGrpSpPr>
        <p:grpSpPr>
          <a:xfrm>
            <a:off x="7325164" y="301614"/>
            <a:ext cx="624636" cy="475772"/>
            <a:chOff x="6106825" y="306089"/>
            <a:chExt cx="1035194" cy="788486"/>
          </a:xfrm>
        </p:grpSpPr>
        <p:sp>
          <p:nvSpPr>
            <p:cNvPr id="739" name="Google Shape;739;p21"/>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1"/>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1"/>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1"/>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1"/>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1"/>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1"/>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1"/>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21"/>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21"/>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1"/>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1"/>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1"/>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1"/>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1"/>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21"/>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21"/>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1"/>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1"/>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1"/>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9" name="Google Shape;759;p21"/>
          <p:cNvGrpSpPr/>
          <p:nvPr/>
        </p:nvGrpSpPr>
        <p:grpSpPr>
          <a:xfrm>
            <a:off x="6702279" y="1590325"/>
            <a:ext cx="2440954" cy="3551189"/>
            <a:chOff x="6808150" y="1320878"/>
            <a:chExt cx="2335841" cy="3705331"/>
          </a:xfrm>
        </p:grpSpPr>
        <p:sp>
          <p:nvSpPr>
            <p:cNvPr id="760" name="Google Shape;760;p21"/>
            <p:cNvSpPr/>
            <p:nvPr/>
          </p:nvSpPr>
          <p:spPr>
            <a:xfrm>
              <a:off x="8466615" y="1320878"/>
              <a:ext cx="677376" cy="3705331"/>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1"/>
            <p:cNvSpPr/>
            <p:nvPr/>
          </p:nvSpPr>
          <p:spPr>
            <a:xfrm>
              <a:off x="6808150" y="4468910"/>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1"/>
            <p:cNvSpPr/>
            <p:nvPr/>
          </p:nvSpPr>
          <p:spPr>
            <a:xfrm>
              <a:off x="8369159" y="4363494"/>
              <a:ext cx="186106" cy="227890"/>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3" name="Google Shape;763;p21"/>
          <p:cNvGrpSpPr/>
          <p:nvPr/>
        </p:nvGrpSpPr>
        <p:grpSpPr>
          <a:xfrm rot="2700000">
            <a:off x="-1243680" y="2341682"/>
            <a:ext cx="1695125" cy="1687735"/>
            <a:chOff x="5010334" y="-947702"/>
            <a:chExt cx="1842636" cy="1834885"/>
          </a:xfrm>
        </p:grpSpPr>
        <p:sp>
          <p:nvSpPr>
            <p:cNvPr id="764" name="Google Shape;764;p21"/>
            <p:cNvSpPr/>
            <p:nvPr/>
          </p:nvSpPr>
          <p:spPr>
            <a:xfrm>
              <a:off x="5010334" y="-947702"/>
              <a:ext cx="1460174" cy="1461729"/>
            </a:xfrm>
            <a:custGeom>
              <a:avLst/>
              <a:gdLst/>
              <a:ahLst/>
              <a:cxnLst/>
              <a:rect l="l" t="t" r="r" b="b"/>
              <a:pathLst>
                <a:path w="1460174" h="1461729" extrusionOk="0">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1"/>
            <p:cNvSpPr/>
            <p:nvPr/>
          </p:nvSpPr>
          <p:spPr>
            <a:xfrm rot="-2700000">
              <a:off x="4927090" y="-294536"/>
              <a:ext cx="1998192" cy="528391"/>
            </a:xfrm>
            <a:custGeom>
              <a:avLst/>
              <a:gdLst/>
              <a:ahLst/>
              <a:cxnLst/>
              <a:rect l="l" t="t" r="r" b="b"/>
              <a:pathLst>
                <a:path w="1997081" h="528097" extrusionOk="0">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1"/>
            <p:cNvSpPr/>
            <p:nvPr/>
          </p:nvSpPr>
          <p:spPr>
            <a:xfrm>
              <a:off x="5392797" y="-574546"/>
              <a:ext cx="1460173" cy="1461729"/>
            </a:xfrm>
            <a:custGeom>
              <a:avLst/>
              <a:gdLst/>
              <a:ahLst/>
              <a:cxnLst/>
              <a:rect l="l" t="t" r="r" b="b"/>
              <a:pathLst>
                <a:path w="1460173" h="1461729" extrusionOk="0">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7" name="Google Shape;767;p21"/>
          <p:cNvGrpSpPr/>
          <p:nvPr/>
        </p:nvGrpSpPr>
        <p:grpSpPr>
          <a:xfrm>
            <a:off x="-1" y="-673507"/>
            <a:ext cx="1220123" cy="1450333"/>
            <a:chOff x="-1" y="-673507"/>
            <a:chExt cx="1220123" cy="1450333"/>
          </a:xfrm>
        </p:grpSpPr>
        <p:sp>
          <p:nvSpPr>
            <p:cNvPr id="768" name="Google Shape;768;p21"/>
            <p:cNvSpPr/>
            <p:nvPr/>
          </p:nvSpPr>
          <p:spPr>
            <a:xfrm rot="-5400000">
              <a:off x="22292" y="-676657"/>
              <a:ext cx="1176000" cy="1182300"/>
            </a:xfrm>
            <a:prstGeom prst="chord">
              <a:avLst>
                <a:gd name="adj1" fmla="val 5371555"/>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9" name="Google Shape;769;p21"/>
            <p:cNvSpPr/>
            <p:nvPr/>
          </p:nvSpPr>
          <p:spPr>
            <a:xfrm>
              <a:off x="-1" y="-443586"/>
              <a:ext cx="1220123" cy="1220412"/>
            </a:xfrm>
            <a:custGeom>
              <a:avLst/>
              <a:gdLst/>
              <a:ahLst/>
              <a:cxnLst/>
              <a:rect l="l" t="t" r="r" b="b"/>
              <a:pathLst>
                <a:path w="1594932" h="1595310" extrusionOk="0">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0" name="Google Shape;770;p21"/>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1" name="Google Shape;771;p21"/>
          <p:cNvSpPr txBox="1">
            <a:spLocks noGrp="1"/>
          </p:cNvSpPr>
          <p:nvPr>
            <p:ph type="subTitle" idx="1"/>
          </p:nvPr>
        </p:nvSpPr>
        <p:spPr>
          <a:xfrm>
            <a:off x="2347900" y="1644225"/>
            <a:ext cx="4448100" cy="125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2" name="Google Shape;772;p2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Amiko"/>
                <a:ea typeface="Amiko"/>
                <a:cs typeface="Amiko"/>
                <a:sym typeface="Amiko"/>
              </a:rPr>
              <a:t>CREDITS:</a:t>
            </a:r>
            <a:r>
              <a:rPr lang="en" sz="1000">
                <a:solidFill>
                  <a:schemeClr val="dk1"/>
                </a:solidFill>
                <a:latin typeface="Amiko"/>
                <a:ea typeface="Amiko"/>
                <a:cs typeface="Amiko"/>
                <a:sym typeface="Amiko"/>
              </a:rPr>
              <a:t> This presentation template was created by </a:t>
            </a:r>
            <a:r>
              <a:rPr lang="en" sz="1000" b="1" u="sng">
                <a:solidFill>
                  <a:schemeClr val="hlink"/>
                </a:solidFill>
                <a:latin typeface="Amiko"/>
                <a:ea typeface="Amiko"/>
                <a:cs typeface="Amiko"/>
                <a:sym typeface="Amiko"/>
                <a:hlinkClick r:id="rId2"/>
              </a:rPr>
              <a:t>Slidesgo</a:t>
            </a:r>
            <a:r>
              <a:rPr lang="en" sz="1000">
                <a:solidFill>
                  <a:schemeClr val="dk1"/>
                </a:solidFill>
                <a:latin typeface="Amiko"/>
                <a:ea typeface="Amiko"/>
                <a:cs typeface="Amiko"/>
                <a:sym typeface="Amiko"/>
              </a:rPr>
              <a:t>, and includes icons by </a:t>
            </a:r>
            <a:r>
              <a:rPr lang="en" sz="1000" b="1" u="sng">
                <a:solidFill>
                  <a:schemeClr val="dk1"/>
                </a:solidFill>
                <a:latin typeface="Amiko"/>
                <a:ea typeface="Amiko"/>
                <a:cs typeface="Amiko"/>
                <a:sym typeface="Amiko"/>
                <a:hlinkClick r:id="rId3">
                  <a:extLst>
                    <a:ext uri="{A12FA001-AC4F-418D-AE19-62706E023703}">
                      <ahyp:hlinkClr xmlns:ahyp="http://schemas.microsoft.com/office/drawing/2018/hyperlinkcolor" val="tx"/>
                    </a:ext>
                  </a:extLst>
                </a:hlinkClick>
              </a:rPr>
              <a:t>Flaticon</a:t>
            </a:r>
            <a:r>
              <a:rPr lang="en" sz="1000">
                <a:solidFill>
                  <a:schemeClr val="dk1"/>
                </a:solidFill>
                <a:latin typeface="Amiko"/>
                <a:ea typeface="Amiko"/>
                <a:cs typeface="Amiko"/>
                <a:sym typeface="Amiko"/>
              </a:rPr>
              <a:t>, and infographics &amp; images by </a:t>
            </a:r>
            <a:r>
              <a:rPr lang="en" sz="1000" b="1" u="sng">
                <a:solidFill>
                  <a:schemeClr val="dk1"/>
                </a:solidFill>
                <a:latin typeface="Amiko"/>
                <a:ea typeface="Amiko"/>
                <a:cs typeface="Amiko"/>
                <a:sym typeface="Amiko"/>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miko"/>
                <a:ea typeface="Amiko"/>
                <a:cs typeface="Amiko"/>
                <a:sym typeface="Amiko"/>
              </a:rPr>
              <a:t> </a:t>
            </a:r>
            <a:endParaRPr sz="1000" b="1" u="sng">
              <a:solidFill>
                <a:schemeClr val="dk1"/>
              </a:solidFill>
              <a:latin typeface="Amiko"/>
              <a:ea typeface="Amiko"/>
              <a:cs typeface="Amiko"/>
              <a:sym typeface="Amiko"/>
            </a:endParaRPr>
          </a:p>
        </p:txBody>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73"/>
        <p:cNvGrpSpPr/>
        <p:nvPr/>
      </p:nvGrpSpPr>
      <p:grpSpPr>
        <a:xfrm>
          <a:off x="0" y="0"/>
          <a:ext cx="0" cy="0"/>
          <a:chOff x="0" y="0"/>
          <a:chExt cx="0" cy="0"/>
        </a:xfrm>
      </p:grpSpPr>
      <p:grpSp>
        <p:nvGrpSpPr>
          <p:cNvPr id="774" name="Google Shape;774;p22"/>
          <p:cNvGrpSpPr/>
          <p:nvPr/>
        </p:nvGrpSpPr>
        <p:grpSpPr>
          <a:xfrm rot="10800000" flipH="1">
            <a:off x="7749505" y="2949825"/>
            <a:ext cx="1393728" cy="2193670"/>
            <a:chOff x="-5" y="3169540"/>
            <a:chExt cx="1254142" cy="1973967"/>
          </a:xfrm>
        </p:grpSpPr>
        <p:sp>
          <p:nvSpPr>
            <p:cNvPr id="775" name="Google Shape;775;p22"/>
            <p:cNvSpPr/>
            <p:nvPr/>
          </p:nvSpPr>
          <p:spPr>
            <a:xfrm>
              <a:off x="624597"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2"/>
            <p:cNvSpPr/>
            <p:nvPr/>
          </p:nvSpPr>
          <p:spPr>
            <a:xfrm>
              <a:off x="-5" y="3650423"/>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2"/>
            <p:cNvSpPr/>
            <p:nvPr/>
          </p:nvSpPr>
          <p:spPr>
            <a:xfrm>
              <a:off x="549198" y="3559654"/>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8" name="Google Shape;778;p22"/>
          <p:cNvGrpSpPr/>
          <p:nvPr/>
        </p:nvGrpSpPr>
        <p:grpSpPr>
          <a:xfrm flipH="1">
            <a:off x="1" y="1590325"/>
            <a:ext cx="2440954" cy="3551189"/>
            <a:chOff x="6808150" y="1320878"/>
            <a:chExt cx="2335841" cy="3705331"/>
          </a:xfrm>
        </p:grpSpPr>
        <p:sp>
          <p:nvSpPr>
            <p:cNvPr id="779" name="Google Shape;779;p22"/>
            <p:cNvSpPr/>
            <p:nvPr/>
          </p:nvSpPr>
          <p:spPr>
            <a:xfrm>
              <a:off x="8466615" y="1320878"/>
              <a:ext cx="677376" cy="3705331"/>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2"/>
            <p:cNvSpPr/>
            <p:nvPr/>
          </p:nvSpPr>
          <p:spPr>
            <a:xfrm>
              <a:off x="6808150" y="4468910"/>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2"/>
            <p:cNvSpPr/>
            <p:nvPr/>
          </p:nvSpPr>
          <p:spPr>
            <a:xfrm>
              <a:off x="8369159" y="4363494"/>
              <a:ext cx="186106" cy="227890"/>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2" name="Google Shape;782;p22"/>
          <p:cNvGrpSpPr/>
          <p:nvPr/>
        </p:nvGrpSpPr>
        <p:grpSpPr>
          <a:xfrm>
            <a:off x="8155065" y="539510"/>
            <a:ext cx="369318" cy="739889"/>
            <a:chOff x="8246118" y="539510"/>
            <a:chExt cx="369318" cy="739889"/>
          </a:xfrm>
        </p:grpSpPr>
        <p:sp>
          <p:nvSpPr>
            <p:cNvPr id="783" name="Google Shape;783;p22"/>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2"/>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22"/>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22"/>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2"/>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8" name="Google Shape;788;p22"/>
          <p:cNvGrpSpPr/>
          <p:nvPr/>
        </p:nvGrpSpPr>
        <p:grpSpPr>
          <a:xfrm>
            <a:off x="256513" y="1367250"/>
            <a:ext cx="194347" cy="505001"/>
            <a:chOff x="5025077" y="4050620"/>
            <a:chExt cx="272081" cy="706888"/>
          </a:xfrm>
        </p:grpSpPr>
        <p:sp>
          <p:nvSpPr>
            <p:cNvPr id="789" name="Google Shape;789;p22"/>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2"/>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2"/>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2"/>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2"/>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2"/>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2"/>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2"/>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7" name="Google Shape;797;p22"/>
          <p:cNvGrpSpPr/>
          <p:nvPr/>
        </p:nvGrpSpPr>
        <p:grpSpPr>
          <a:xfrm>
            <a:off x="7325164" y="301614"/>
            <a:ext cx="624636" cy="475772"/>
            <a:chOff x="6106825" y="306089"/>
            <a:chExt cx="1035194" cy="788486"/>
          </a:xfrm>
        </p:grpSpPr>
        <p:sp>
          <p:nvSpPr>
            <p:cNvPr id="798" name="Google Shape;798;p22"/>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2"/>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2"/>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22"/>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2"/>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2"/>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2"/>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2"/>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2"/>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2"/>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2"/>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2"/>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2"/>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2"/>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22"/>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2"/>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22"/>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2"/>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2"/>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2"/>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8" name="Google Shape;818;p22"/>
          <p:cNvGrpSpPr/>
          <p:nvPr/>
        </p:nvGrpSpPr>
        <p:grpSpPr>
          <a:xfrm>
            <a:off x="-1" y="-673507"/>
            <a:ext cx="1220123" cy="1450333"/>
            <a:chOff x="-1" y="-673507"/>
            <a:chExt cx="1220123" cy="1450333"/>
          </a:xfrm>
        </p:grpSpPr>
        <p:sp>
          <p:nvSpPr>
            <p:cNvPr id="819" name="Google Shape;819;p22"/>
            <p:cNvSpPr/>
            <p:nvPr/>
          </p:nvSpPr>
          <p:spPr>
            <a:xfrm rot="-5400000">
              <a:off x="22292" y="-676657"/>
              <a:ext cx="1176000" cy="1182300"/>
            </a:xfrm>
            <a:prstGeom prst="chord">
              <a:avLst>
                <a:gd name="adj1" fmla="val 5371555"/>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20" name="Google Shape;820;p22"/>
            <p:cNvSpPr/>
            <p:nvPr/>
          </p:nvSpPr>
          <p:spPr>
            <a:xfrm>
              <a:off x="-1" y="-443586"/>
              <a:ext cx="1220123" cy="1220412"/>
            </a:xfrm>
            <a:custGeom>
              <a:avLst/>
              <a:gdLst/>
              <a:ahLst/>
              <a:cxnLst/>
              <a:rect l="l" t="t" r="r" b="b"/>
              <a:pathLst>
                <a:path w="1594932" h="1595310" extrusionOk="0">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21"/>
        <p:cNvGrpSpPr/>
        <p:nvPr/>
      </p:nvGrpSpPr>
      <p:grpSpPr>
        <a:xfrm>
          <a:off x="0" y="0"/>
          <a:ext cx="0" cy="0"/>
          <a:chOff x="0" y="0"/>
          <a:chExt cx="0" cy="0"/>
        </a:xfrm>
      </p:grpSpPr>
      <p:grpSp>
        <p:nvGrpSpPr>
          <p:cNvPr id="822" name="Google Shape;822;p23"/>
          <p:cNvGrpSpPr/>
          <p:nvPr/>
        </p:nvGrpSpPr>
        <p:grpSpPr>
          <a:xfrm flipH="1">
            <a:off x="1" y="0"/>
            <a:ext cx="1393728" cy="2193670"/>
            <a:chOff x="-5" y="3169540"/>
            <a:chExt cx="1254142" cy="1973967"/>
          </a:xfrm>
        </p:grpSpPr>
        <p:sp>
          <p:nvSpPr>
            <p:cNvPr id="823" name="Google Shape;823;p23"/>
            <p:cNvSpPr/>
            <p:nvPr/>
          </p:nvSpPr>
          <p:spPr>
            <a:xfrm>
              <a:off x="624597"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3"/>
            <p:cNvSpPr/>
            <p:nvPr/>
          </p:nvSpPr>
          <p:spPr>
            <a:xfrm>
              <a:off x="-5" y="3650423"/>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3"/>
            <p:cNvSpPr/>
            <p:nvPr/>
          </p:nvSpPr>
          <p:spPr>
            <a:xfrm>
              <a:off x="549198" y="3559654"/>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6" name="Google Shape;826;p23"/>
          <p:cNvGrpSpPr/>
          <p:nvPr/>
        </p:nvGrpSpPr>
        <p:grpSpPr>
          <a:xfrm rot="10800000" flipH="1">
            <a:off x="6702279" y="1981"/>
            <a:ext cx="2440954" cy="3551189"/>
            <a:chOff x="6808150" y="1320878"/>
            <a:chExt cx="2335841" cy="3705331"/>
          </a:xfrm>
        </p:grpSpPr>
        <p:sp>
          <p:nvSpPr>
            <p:cNvPr id="827" name="Google Shape;827;p23"/>
            <p:cNvSpPr/>
            <p:nvPr/>
          </p:nvSpPr>
          <p:spPr>
            <a:xfrm>
              <a:off x="8466615" y="1320878"/>
              <a:ext cx="677376" cy="3705331"/>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3"/>
            <p:cNvSpPr/>
            <p:nvPr/>
          </p:nvSpPr>
          <p:spPr>
            <a:xfrm>
              <a:off x="6808150" y="4468910"/>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3"/>
            <p:cNvSpPr/>
            <p:nvPr/>
          </p:nvSpPr>
          <p:spPr>
            <a:xfrm>
              <a:off x="8369159" y="4363494"/>
              <a:ext cx="186106" cy="227890"/>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0" name="Google Shape;830;p23"/>
          <p:cNvGrpSpPr/>
          <p:nvPr/>
        </p:nvGrpSpPr>
        <p:grpSpPr>
          <a:xfrm flipH="1">
            <a:off x="1" y="2949825"/>
            <a:ext cx="1393728" cy="2193670"/>
            <a:chOff x="-5" y="3169540"/>
            <a:chExt cx="1254142" cy="1973967"/>
          </a:xfrm>
        </p:grpSpPr>
        <p:sp>
          <p:nvSpPr>
            <p:cNvPr id="831" name="Google Shape;831;p23"/>
            <p:cNvSpPr/>
            <p:nvPr/>
          </p:nvSpPr>
          <p:spPr>
            <a:xfrm>
              <a:off x="624597"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3"/>
            <p:cNvSpPr/>
            <p:nvPr/>
          </p:nvSpPr>
          <p:spPr>
            <a:xfrm>
              <a:off x="-5" y="3650423"/>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3"/>
            <p:cNvSpPr/>
            <p:nvPr/>
          </p:nvSpPr>
          <p:spPr>
            <a:xfrm>
              <a:off x="549198" y="3559654"/>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4" name="Google Shape;834;p23"/>
          <p:cNvGrpSpPr/>
          <p:nvPr/>
        </p:nvGrpSpPr>
        <p:grpSpPr>
          <a:xfrm>
            <a:off x="8155065" y="4111385"/>
            <a:ext cx="369318" cy="739889"/>
            <a:chOff x="8246118" y="539510"/>
            <a:chExt cx="369318" cy="739889"/>
          </a:xfrm>
        </p:grpSpPr>
        <p:sp>
          <p:nvSpPr>
            <p:cNvPr id="835" name="Google Shape;835;p23"/>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3"/>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23"/>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3"/>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3"/>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0" name="Google Shape;840;p23"/>
          <p:cNvGrpSpPr/>
          <p:nvPr/>
        </p:nvGrpSpPr>
        <p:grpSpPr>
          <a:xfrm>
            <a:off x="256513" y="1367250"/>
            <a:ext cx="194347" cy="505001"/>
            <a:chOff x="5025077" y="4050620"/>
            <a:chExt cx="272081" cy="706888"/>
          </a:xfrm>
        </p:grpSpPr>
        <p:sp>
          <p:nvSpPr>
            <p:cNvPr id="841" name="Google Shape;841;p23"/>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3"/>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3"/>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3"/>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3"/>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3"/>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3"/>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3"/>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9" name="Google Shape;849;p23"/>
          <p:cNvGrpSpPr/>
          <p:nvPr/>
        </p:nvGrpSpPr>
        <p:grpSpPr>
          <a:xfrm rot="2700000">
            <a:off x="-1243680" y="1914457"/>
            <a:ext cx="1695125" cy="1687735"/>
            <a:chOff x="5010334" y="-947702"/>
            <a:chExt cx="1842636" cy="1834885"/>
          </a:xfrm>
        </p:grpSpPr>
        <p:sp>
          <p:nvSpPr>
            <p:cNvPr id="850" name="Google Shape;850;p23"/>
            <p:cNvSpPr/>
            <p:nvPr/>
          </p:nvSpPr>
          <p:spPr>
            <a:xfrm>
              <a:off x="5010334" y="-947702"/>
              <a:ext cx="1460174" cy="1461729"/>
            </a:xfrm>
            <a:custGeom>
              <a:avLst/>
              <a:gdLst/>
              <a:ahLst/>
              <a:cxnLst/>
              <a:rect l="l" t="t" r="r" b="b"/>
              <a:pathLst>
                <a:path w="1460174" h="1461729" extrusionOk="0">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23"/>
            <p:cNvSpPr/>
            <p:nvPr/>
          </p:nvSpPr>
          <p:spPr>
            <a:xfrm rot="-2700000">
              <a:off x="4927090" y="-294536"/>
              <a:ext cx="1998192" cy="528391"/>
            </a:xfrm>
            <a:custGeom>
              <a:avLst/>
              <a:gdLst/>
              <a:ahLst/>
              <a:cxnLst/>
              <a:rect l="l" t="t" r="r" b="b"/>
              <a:pathLst>
                <a:path w="1997081" h="528097" extrusionOk="0">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3"/>
            <p:cNvSpPr/>
            <p:nvPr/>
          </p:nvSpPr>
          <p:spPr>
            <a:xfrm>
              <a:off x="5392797" y="-574546"/>
              <a:ext cx="1460173" cy="1461729"/>
            </a:xfrm>
            <a:custGeom>
              <a:avLst/>
              <a:gdLst/>
              <a:ahLst/>
              <a:cxnLst/>
              <a:rect l="l" t="t" r="r" b="b"/>
              <a:pathLst>
                <a:path w="1460173" h="1461729" extrusionOk="0">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853"/>
        <p:cNvGrpSpPr/>
        <p:nvPr/>
      </p:nvGrpSpPr>
      <p:grpSpPr>
        <a:xfrm>
          <a:off x="0" y="0"/>
          <a:ext cx="0" cy="0"/>
          <a:chOff x="0" y="0"/>
          <a:chExt cx="0" cy="0"/>
        </a:xfrm>
      </p:grpSpPr>
      <p:sp>
        <p:nvSpPr>
          <p:cNvPr id="854" name="Google Shape;854;p24"/>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855"/>
        <p:cNvGrpSpPr/>
        <p:nvPr/>
      </p:nvGrpSpPr>
      <p:grpSpPr>
        <a:xfrm>
          <a:off x="0" y="0"/>
          <a:ext cx="0" cy="0"/>
          <a:chOff x="0" y="0"/>
          <a:chExt cx="0" cy="0"/>
        </a:xfrm>
      </p:grpSpPr>
      <p:sp>
        <p:nvSpPr>
          <p:cNvPr id="856" name="Google Shape;856;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57" name="Google Shape;857;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8" name="Google Shape;85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4"/>
          <p:cNvSpPr txBox="1">
            <a:spLocks noGrp="1"/>
          </p:cNvSpPr>
          <p:nvPr>
            <p:ph type="body" idx="1"/>
          </p:nvPr>
        </p:nvSpPr>
        <p:spPr>
          <a:xfrm>
            <a:off x="720000" y="1070176"/>
            <a:ext cx="7704000" cy="3594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97" name="Google Shape;97;p4"/>
          <p:cNvGrpSpPr/>
          <p:nvPr/>
        </p:nvGrpSpPr>
        <p:grpSpPr>
          <a:xfrm>
            <a:off x="1" y="0"/>
            <a:ext cx="1393728" cy="2193670"/>
            <a:chOff x="-5" y="3169540"/>
            <a:chExt cx="1254142" cy="1973967"/>
          </a:xfrm>
        </p:grpSpPr>
        <p:sp>
          <p:nvSpPr>
            <p:cNvPr id="98" name="Google Shape;98;p4"/>
            <p:cNvSpPr/>
            <p:nvPr/>
          </p:nvSpPr>
          <p:spPr>
            <a:xfrm>
              <a:off x="416620"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4"/>
            <p:cNvSpPr/>
            <p:nvPr/>
          </p:nvSpPr>
          <p:spPr>
            <a:xfrm>
              <a:off x="-5" y="3550472"/>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4"/>
            <p:cNvSpPr/>
            <p:nvPr/>
          </p:nvSpPr>
          <p:spPr>
            <a:xfrm>
              <a:off x="343335" y="3459715"/>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 name="Google Shape;101;p4"/>
          <p:cNvGrpSpPr/>
          <p:nvPr/>
        </p:nvGrpSpPr>
        <p:grpSpPr>
          <a:xfrm>
            <a:off x="7267069" y="2071869"/>
            <a:ext cx="1877091" cy="3072458"/>
            <a:chOff x="6808150" y="1320878"/>
            <a:chExt cx="2335852" cy="3823368"/>
          </a:xfrm>
        </p:grpSpPr>
        <p:sp>
          <p:nvSpPr>
            <p:cNvPr id="102" name="Google Shape;102;p4"/>
            <p:cNvSpPr/>
            <p:nvPr/>
          </p:nvSpPr>
          <p:spPr>
            <a:xfrm>
              <a:off x="8466626" y="1320878"/>
              <a:ext cx="677376" cy="3823368"/>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4"/>
            <p:cNvSpPr/>
            <p:nvPr/>
          </p:nvSpPr>
          <p:spPr>
            <a:xfrm>
              <a:off x="6808150" y="4693068"/>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4"/>
            <p:cNvSpPr/>
            <p:nvPr/>
          </p:nvSpPr>
          <p:spPr>
            <a:xfrm>
              <a:off x="8323424" y="4524007"/>
              <a:ext cx="290060" cy="355184"/>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 name="Google Shape;105;p4"/>
          <p:cNvGrpSpPr/>
          <p:nvPr/>
        </p:nvGrpSpPr>
        <p:grpSpPr>
          <a:xfrm rot="10800000">
            <a:off x="255165" y="4234060"/>
            <a:ext cx="369318" cy="739889"/>
            <a:chOff x="8246118" y="539510"/>
            <a:chExt cx="369318" cy="739889"/>
          </a:xfrm>
        </p:grpSpPr>
        <p:sp>
          <p:nvSpPr>
            <p:cNvPr id="106" name="Google Shape;106;p4"/>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4"/>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4"/>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4"/>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4"/>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1" name="Google Shape;111;p4"/>
          <p:cNvGrpSpPr/>
          <p:nvPr/>
        </p:nvGrpSpPr>
        <p:grpSpPr>
          <a:xfrm rot="5400000">
            <a:off x="8473414" y="1347214"/>
            <a:ext cx="624636" cy="475772"/>
            <a:chOff x="6106825" y="306089"/>
            <a:chExt cx="1035194" cy="788486"/>
          </a:xfrm>
        </p:grpSpPr>
        <p:sp>
          <p:nvSpPr>
            <p:cNvPr id="112" name="Google Shape;112;p4"/>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4"/>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4"/>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4"/>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4"/>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4"/>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4"/>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4"/>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4"/>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4"/>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4"/>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4"/>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4"/>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4"/>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4"/>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4"/>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4"/>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4"/>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4"/>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4"/>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4"/>
          <p:cNvGrpSpPr/>
          <p:nvPr/>
        </p:nvGrpSpPr>
        <p:grpSpPr>
          <a:xfrm>
            <a:off x="8270040" y="-670012"/>
            <a:ext cx="1695041" cy="1687727"/>
            <a:chOff x="5010334" y="-947702"/>
            <a:chExt cx="1842636" cy="1834885"/>
          </a:xfrm>
        </p:grpSpPr>
        <p:sp>
          <p:nvSpPr>
            <p:cNvPr id="133" name="Google Shape;133;p4"/>
            <p:cNvSpPr/>
            <p:nvPr/>
          </p:nvSpPr>
          <p:spPr>
            <a:xfrm>
              <a:off x="5010334" y="-947702"/>
              <a:ext cx="1460174" cy="1461729"/>
            </a:xfrm>
            <a:custGeom>
              <a:avLst/>
              <a:gdLst/>
              <a:ahLst/>
              <a:cxnLst/>
              <a:rect l="l" t="t" r="r" b="b"/>
              <a:pathLst>
                <a:path w="1460174" h="1461729" extrusionOk="0">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4"/>
            <p:cNvSpPr/>
            <p:nvPr/>
          </p:nvSpPr>
          <p:spPr>
            <a:xfrm rot="-2700000">
              <a:off x="4927090" y="-294536"/>
              <a:ext cx="1998192" cy="528391"/>
            </a:xfrm>
            <a:custGeom>
              <a:avLst/>
              <a:gdLst/>
              <a:ahLst/>
              <a:cxnLst/>
              <a:rect l="l" t="t" r="r" b="b"/>
              <a:pathLst>
                <a:path w="1997081" h="528097" extrusionOk="0">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4"/>
            <p:cNvSpPr/>
            <p:nvPr/>
          </p:nvSpPr>
          <p:spPr>
            <a:xfrm>
              <a:off x="5392797" y="-574546"/>
              <a:ext cx="1460173" cy="1461729"/>
            </a:xfrm>
            <a:custGeom>
              <a:avLst/>
              <a:gdLst/>
              <a:ahLst/>
              <a:cxnLst/>
              <a:rect l="l" t="t" r="r" b="b"/>
              <a:pathLst>
                <a:path w="1460173" h="1461729" extrusionOk="0">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136;p4"/>
          <p:cNvGrpSpPr/>
          <p:nvPr/>
        </p:nvGrpSpPr>
        <p:grpSpPr>
          <a:xfrm rot="5400000">
            <a:off x="6685888" y="4560925"/>
            <a:ext cx="194347" cy="505001"/>
            <a:chOff x="5025077" y="4050620"/>
            <a:chExt cx="272081" cy="706888"/>
          </a:xfrm>
        </p:grpSpPr>
        <p:sp>
          <p:nvSpPr>
            <p:cNvPr id="137" name="Google Shape;137;p4"/>
            <p:cNvSpPr/>
            <p:nvPr/>
          </p:nvSpPr>
          <p:spPr>
            <a:xfrm>
              <a:off x="5186310" y="4211068"/>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4"/>
            <p:cNvSpPr/>
            <p:nvPr/>
          </p:nvSpPr>
          <p:spPr>
            <a:xfrm>
              <a:off x="5025077" y="405062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4"/>
            <p:cNvSpPr/>
            <p:nvPr/>
          </p:nvSpPr>
          <p:spPr>
            <a:xfrm>
              <a:off x="5025077" y="4211068"/>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4"/>
            <p:cNvSpPr/>
            <p:nvPr/>
          </p:nvSpPr>
          <p:spPr>
            <a:xfrm>
              <a:off x="5186310" y="4050620"/>
              <a:ext cx="110848" cy="110938"/>
            </a:xfrm>
            <a:custGeom>
              <a:avLst/>
              <a:gdLst/>
              <a:ahLst/>
              <a:cxnLst/>
              <a:rect l="l" t="t" r="r" b="b"/>
              <a:pathLst>
                <a:path w="110848" h="110938" extrusionOk="0">
                  <a:moveTo>
                    <a:pt x="0" y="110938"/>
                  </a:moveTo>
                  <a:lnTo>
                    <a:pt x="11084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4"/>
            <p:cNvSpPr/>
            <p:nvPr/>
          </p:nvSpPr>
          <p:spPr>
            <a:xfrm>
              <a:off x="5186310" y="4486122"/>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4"/>
            <p:cNvSpPr/>
            <p:nvPr/>
          </p:nvSpPr>
          <p:spPr>
            <a:xfrm>
              <a:off x="5025077" y="4646570"/>
              <a:ext cx="110848" cy="110938"/>
            </a:xfrm>
            <a:custGeom>
              <a:avLst/>
              <a:gdLst/>
              <a:ahLst/>
              <a:cxnLst/>
              <a:rect l="l" t="t" r="r" b="b"/>
              <a:pathLst>
                <a:path w="110848" h="110938" extrusionOk="0">
                  <a:moveTo>
                    <a:pt x="110848" y="0"/>
                  </a:moveTo>
                  <a:lnTo>
                    <a:pt x="0" y="110938"/>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4"/>
            <p:cNvSpPr/>
            <p:nvPr/>
          </p:nvSpPr>
          <p:spPr>
            <a:xfrm>
              <a:off x="5186310" y="4646570"/>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4"/>
            <p:cNvSpPr/>
            <p:nvPr/>
          </p:nvSpPr>
          <p:spPr>
            <a:xfrm>
              <a:off x="5025077" y="4486122"/>
              <a:ext cx="110848" cy="110938"/>
            </a:xfrm>
            <a:custGeom>
              <a:avLst/>
              <a:gdLst/>
              <a:ahLst/>
              <a:cxnLst/>
              <a:rect l="l" t="t" r="r" b="b"/>
              <a:pathLst>
                <a:path w="110848" h="110938" extrusionOk="0">
                  <a:moveTo>
                    <a:pt x="110848" y="110938"/>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5"/>
        <p:cNvGrpSpPr/>
        <p:nvPr/>
      </p:nvGrpSpPr>
      <p:grpSpPr>
        <a:xfrm>
          <a:off x="0" y="0"/>
          <a:ext cx="0" cy="0"/>
          <a:chOff x="0" y="0"/>
          <a:chExt cx="0" cy="0"/>
        </a:xfrm>
      </p:grpSpPr>
      <p:sp>
        <p:nvSpPr>
          <p:cNvPr id="146" name="Google Shape;146;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5"/>
          <p:cNvSpPr txBox="1">
            <a:spLocks noGrp="1"/>
          </p:cNvSpPr>
          <p:nvPr>
            <p:ph type="subTitle" idx="1"/>
          </p:nvPr>
        </p:nvSpPr>
        <p:spPr>
          <a:xfrm>
            <a:off x="1041135" y="3391798"/>
            <a:ext cx="7061700" cy="70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5"/>
          <p:cNvSpPr txBox="1">
            <a:spLocks noGrp="1"/>
          </p:cNvSpPr>
          <p:nvPr>
            <p:ph type="subTitle" idx="2"/>
          </p:nvPr>
        </p:nvSpPr>
        <p:spPr>
          <a:xfrm>
            <a:off x="1041165" y="1975687"/>
            <a:ext cx="7061700" cy="70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5"/>
          <p:cNvSpPr txBox="1">
            <a:spLocks noGrp="1"/>
          </p:cNvSpPr>
          <p:nvPr>
            <p:ph type="subTitle" idx="3"/>
          </p:nvPr>
        </p:nvSpPr>
        <p:spPr>
          <a:xfrm>
            <a:off x="1041165" y="1454575"/>
            <a:ext cx="7061700" cy="52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0" name="Google Shape;150;p5"/>
          <p:cNvSpPr txBox="1">
            <a:spLocks noGrp="1"/>
          </p:cNvSpPr>
          <p:nvPr>
            <p:ph type="subTitle" idx="4"/>
          </p:nvPr>
        </p:nvSpPr>
        <p:spPr>
          <a:xfrm>
            <a:off x="1041139" y="2870711"/>
            <a:ext cx="7061700" cy="52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51" name="Google Shape;151;p5"/>
          <p:cNvGrpSpPr/>
          <p:nvPr/>
        </p:nvGrpSpPr>
        <p:grpSpPr>
          <a:xfrm>
            <a:off x="1" y="0"/>
            <a:ext cx="1393728" cy="2193670"/>
            <a:chOff x="-5" y="3169540"/>
            <a:chExt cx="1254142" cy="1973967"/>
          </a:xfrm>
        </p:grpSpPr>
        <p:sp>
          <p:nvSpPr>
            <p:cNvPr id="152" name="Google Shape;152;p5"/>
            <p:cNvSpPr/>
            <p:nvPr/>
          </p:nvSpPr>
          <p:spPr>
            <a:xfrm>
              <a:off x="416620"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5"/>
            <p:cNvSpPr/>
            <p:nvPr/>
          </p:nvSpPr>
          <p:spPr>
            <a:xfrm>
              <a:off x="-5" y="3550472"/>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5"/>
            <p:cNvSpPr/>
            <p:nvPr/>
          </p:nvSpPr>
          <p:spPr>
            <a:xfrm>
              <a:off x="343335" y="3459715"/>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 name="Google Shape;155;p5"/>
          <p:cNvGrpSpPr/>
          <p:nvPr/>
        </p:nvGrpSpPr>
        <p:grpSpPr>
          <a:xfrm>
            <a:off x="7267069" y="2071869"/>
            <a:ext cx="1877091" cy="3072458"/>
            <a:chOff x="6808150" y="1320878"/>
            <a:chExt cx="2335852" cy="3823368"/>
          </a:xfrm>
        </p:grpSpPr>
        <p:sp>
          <p:nvSpPr>
            <p:cNvPr id="156" name="Google Shape;156;p5"/>
            <p:cNvSpPr/>
            <p:nvPr/>
          </p:nvSpPr>
          <p:spPr>
            <a:xfrm>
              <a:off x="8466626" y="1320878"/>
              <a:ext cx="677376" cy="3823368"/>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5"/>
            <p:cNvSpPr/>
            <p:nvPr/>
          </p:nvSpPr>
          <p:spPr>
            <a:xfrm>
              <a:off x="6808150" y="4693068"/>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5"/>
            <p:cNvSpPr/>
            <p:nvPr/>
          </p:nvSpPr>
          <p:spPr>
            <a:xfrm>
              <a:off x="8323424" y="4524007"/>
              <a:ext cx="290060" cy="355184"/>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 name="Google Shape;159;p5"/>
          <p:cNvGrpSpPr/>
          <p:nvPr/>
        </p:nvGrpSpPr>
        <p:grpSpPr>
          <a:xfrm rot="10800000">
            <a:off x="255165" y="4234060"/>
            <a:ext cx="369318" cy="739889"/>
            <a:chOff x="8246118" y="539510"/>
            <a:chExt cx="369318" cy="739889"/>
          </a:xfrm>
        </p:grpSpPr>
        <p:sp>
          <p:nvSpPr>
            <p:cNvPr id="160" name="Google Shape;160;p5"/>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5"/>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5"/>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5"/>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5"/>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 name="Google Shape;165;p5"/>
          <p:cNvGrpSpPr/>
          <p:nvPr/>
        </p:nvGrpSpPr>
        <p:grpSpPr>
          <a:xfrm rot="5400000">
            <a:off x="8473414" y="1347214"/>
            <a:ext cx="624636" cy="475772"/>
            <a:chOff x="6106825" y="306089"/>
            <a:chExt cx="1035194" cy="788486"/>
          </a:xfrm>
        </p:grpSpPr>
        <p:sp>
          <p:nvSpPr>
            <p:cNvPr id="166" name="Google Shape;166;p5"/>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5"/>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5"/>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5"/>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5"/>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5"/>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5"/>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5"/>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5"/>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5"/>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5"/>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5"/>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5"/>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5"/>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5"/>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5"/>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5"/>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5"/>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 name="Google Shape;186;p5"/>
          <p:cNvGrpSpPr/>
          <p:nvPr/>
        </p:nvGrpSpPr>
        <p:grpSpPr>
          <a:xfrm>
            <a:off x="-981810" y="2330788"/>
            <a:ext cx="1695041" cy="1687727"/>
            <a:chOff x="5010334" y="-947702"/>
            <a:chExt cx="1842636" cy="1834885"/>
          </a:xfrm>
        </p:grpSpPr>
        <p:sp>
          <p:nvSpPr>
            <p:cNvPr id="187" name="Google Shape;187;p5"/>
            <p:cNvSpPr/>
            <p:nvPr/>
          </p:nvSpPr>
          <p:spPr>
            <a:xfrm>
              <a:off x="5010334" y="-947702"/>
              <a:ext cx="1460174" cy="1461729"/>
            </a:xfrm>
            <a:custGeom>
              <a:avLst/>
              <a:gdLst/>
              <a:ahLst/>
              <a:cxnLst/>
              <a:rect l="l" t="t" r="r" b="b"/>
              <a:pathLst>
                <a:path w="1460174" h="1461729" extrusionOk="0">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5"/>
            <p:cNvSpPr/>
            <p:nvPr/>
          </p:nvSpPr>
          <p:spPr>
            <a:xfrm rot="-2700000">
              <a:off x="4927090" y="-294536"/>
              <a:ext cx="1998192" cy="528391"/>
            </a:xfrm>
            <a:custGeom>
              <a:avLst/>
              <a:gdLst/>
              <a:ahLst/>
              <a:cxnLst/>
              <a:rect l="l" t="t" r="r" b="b"/>
              <a:pathLst>
                <a:path w="1997081" h="528097" extrusionOk="0">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5"/>
            <p:cNvSpPr/>
            <p:nvPr/>
          </p:nvSpPr>
          <p:spPr>
            <a:xfrm>
              <a:off x="5392797" y="-574546"/>
              <a:ext cx="1460173" cy="1461729"/>
            </a:xfrm>
            <a:custGeom>
              <a:avLst/>
              <a:gdLst/>
              <a:ahLst/>
              <a:cxnLst/>
              <a:rect l="l" t="t" r="r" b="b"/>
              <a:pathLst>
                <a:path w="1460173" h="1461729" extrusionOk="0">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grpSp>
        <p:nvGrpSpPr>
          <p:cNvPr id="191" name="Google Shape;191;p6"/>
          <p:cNvGrpSpPr/>
          <p:nvPr/>
        </p:nvGrpSpPr>
        <p:grpSpPr>
          <a:xfrm>
            <a:off x="1" y="0"/>
            <a:ext cx="1393728" cy="2193670"/>
            <a:chOff x="-5" y="3169540"/>
            <a:chExt cx="1254142" cy="1973967"/>
          </a:xfrm>
        </p:grpSpPr>
        <p:sp>
          <p:nvSpPr>
            <p:cNvPr id="192" name="Google Shape;192;p6"/>
            <p:cNvSpPr/>
            <p:nvPr/>
          </p:nvSpPr>
          <p:spPr>
            <a:xfrm>
              <a:off x="416620"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6"/>
            <p:cNvSpPr/>
            <p:nvPr/>
          </p:nvSpPr>
          <p:spPr>
            <a:xfrm>
              <a:off x="-5" y="3550472"/>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6"/>
            <p:cNvSpPr/>
            <p:nvPr/>
          </p:nvSpPr>
          <p:spPr>
            <a:xfrm>
              <a:off x="343335" y="3459715"/>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5" name="Google Shape;195;p6"/>
          <p:cNvGrpSpPr/>
          <p:nvPr/>
        </p:nvGrpSpPr>
        <p:grpSpPr>
          <a:xfrm>
            <a:off x="7267069" y="2071869"/>
            <a:ext cx="1877091" cy="3072458"/>
            <a:chOff x="6808150" y="1320878"/>
            <a:chExt cx="2335852" cy="3823368"/>
          </a:xfrm>
        </p:grpSpPr>
        <p:sp>
          <p:nvSpPr>
            <p:cNvPr id="196" name="Google Shape;196;p6"/>
            <p:cNvSpPr/>
            <p:nvPr/>
          </p:nvSpPr>
          <p:spPr>
            <a:xfrm>
              <a:off x="8466626" y="1320878"/>
              <a:ext cx="677376" cy="3823368"/>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6"/>
            <p:cNvSpPr/>
            <p:nvPr/>
          </p:nvSpPr>
          <p:spPr>
            <a:xfrm>
              <a:off x="6808150" y="4693068"/>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6"/>
            <p:cNvSpPr/>
            <p:nvPr/>
          </p:nvSpPr>
          <p:spPr>
            <a:xfrm>
              <a:off x="8323424" y="4524007"/>
              <a:ext cx="290060" cy="355184"/>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9" name="Google Shape;199;p6"/>
          <p:cNvGrpSpPr/>
          <p:nvPr/>
        </p:nvGrpSpPr>
        <p:grpSpPr>
          <a:xfrm rot="10800000">
            <a:off x="255165" y="4234060"/>
            <a:ext cx="369318" cy="739889"/>
            <a:chOff x="8246118" y="539510"/>
            <a:chExt cx="369318" cy="739889"/>
          </a:xfrm>
        </p:grpSpPr>
        <p:sp>
          <p:nvSpPr>
            <p:cNvPr id="200" name="Google Shape;200;p6"/>
            <p:cNvSpPr/>
            <p:nvPr/>
          </p:nvSpPr>
          <p:spPr>
            <a:xfrm rot="8100000">
              <a:off x="8457910" y="56650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6"/>
            <p:cNvSpPr/>
            <p:nvPr/>
          </p:nvSpPr>
          <p:spPr>
            <a:xfrm rot="8100000">
              <a:off x="8457939" y="75163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6"/>
            <p:cNvSpPr/>
            <p:nvPr/>
          </p:nvSpPr>
          <p:spPr>
            <a:xfrm rot="8100000">
              <a:off x="8273162" y="751793"/>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6"/>
            <p:cNvSpPr/>
            <p:nvPr/>
          </p:nvSpPr>
          <p:spPr>
            <a:xfrm rot="8100000">
              <a:off x="8457967" y="936770"/>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6"/>
            <p:cNvSpPr/>
            <p:nvPr/>
          </p:nvSpPr>
          <p:spPr>
            <a:xfrm rot="8100000">
              <a:off x="8457995" y="1121905"/>
              <a:ext cx="130397" cy="130503"/>
            </a:xfrm>
            <a:custGeom>
              <a:avLst/>
              <a:gdLst/>
              <a:ahLst/>
              <a:cxnLst/>
              <a:rect l="l" t="t" r="r" b="b"/>
              <a:pathLst>
                <a:path w="223526" h="223708" extrusionOk="0">
                  <a:moveTo>
                    <a:pt x="0" y="0"/>
                  </a:moveTo>
                  <a:lnTo>
                    <a:pt x="223527" y="0"/>
                  </a:lnTo>
                  <a:lnTo>
                    <a:pt x="223527" y="223708"/>
                  </a:lnTo>
                  <a:lnTo>
                    <a:pt x="0" y="2237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5" name="Google Shape;205;p6"/>
          <p:cNvGrpSpPr/>
          <p:nvPr/>
        </p:nvGrpSpPr>
        <p:grpSpPr>
          <a:xfrm rot="5400000">
            <a:off x="8473414" y="1347214"/>
            <a:ext cx="624636" cy="475772"/>
            <a:chOff x="6106825" y="306089"/>
            <a:chExt cx="1035194" cy="788486"/>
          </a:xfrm>
        </p:grpSpPr>
        <p:sp>
          <p:nvSpPr>
            <p:cNvPr id="206" name="Google Shape;206;p6"/>
            <p:cNvSpPr/>
            <p:nvPr/>
          </p:nvSpPr>
          <p:spPr>
            <a:xfrm>
              <a:off x="7098047"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6"/>
            <p:cNvSpPr/>
            <p:nvPr/>
          </p:nvSpPr>
          <p:spPr>
            <a:xfrm>
              <a:off x="6850699" y="1050567"/>
              <a:ext cx="43972" cy="44008"/>
            </a:xfrm>
            <a:custGeom>
              <a:avLst/>
              <a:gdLst/>
              <a:ahLst/>
              <a:cxnLst/>
              <a:rect l="l" t="t" r="r" b="b"/>
              <a:pathLst>
                <a:path w="43972" h="44008" extrusionOk="0">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6"/>
            <p:cNvSpPr/>
            <p:nvPr/>
          </p:nvSpPr>
          <p:spPr>
            <a:xfrm>
              <a:off x="6602436"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6"/>
            <p:cNvSpPr/>
            <p:nvPr/>
          </p:nvSpPr>
          <p:spPr>
            <a:xfrm>
              <a:off x="6354173"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6"/>
            <p:cNvSpPr/>
            <p:nvPr/>
          </p:nvSpPr>
          <p:spPr>
            <a:xfrm>
              <a:off x="6106825" y="1050567"/>
              <a:ext cx="43972" cy="44008"/>
            </a:xfrm>
            <a:custGeom>
              <a:avLst/>
              <a:gdLst/>
              <a:ahLst/>
              <a:cxnLst/>
              <a:rect l="l" t="t" r="r" b="b"/>
              <a:pathLst>
                <a:path w="43972" h="44008" extrusionOk="0">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6"/>
            <p:cNvSpPr/>
            <p:nvPr/>
          </p:nvSpPr>
          <p:spPr>
            <a:xfrm>
              <a:off x="7098047"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6"/>
            <p:cNvSpPr/>
            <p:nvPr/>
          </p:nvSpPr>
          <p:spPr>
            <a:xfrm>
              <a:off x="6850699" y="802102"/>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6"/>
            <p:cNvSpPr/>
            <p:nvPr/>
          </p:nvSpPr>
          <p:spPr>
            <a:xfrm>
              <a:off x="6602436"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6"/>
            <p:cNvSpPr/>
            <p:nvPr/>
          </p:nvSpPr>
          <p:spPr>
            <a:xfrm>
              <a:off x="6354173"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6"/>
            <p:cNvSpPr/>
            <p:nvPr/>
          </p:nvSpPr>
          <p:spPr>
            <a:xfrm>
              <a:off x="6106825" y="802102"/>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6"/>
            <p:cNvSpPr/>
            <p:nvPr/>
          </p:nvSpPr>
          <p:spPr>
            <a:xfrm>
              <a:off x="7098047"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6"/>
            <p:cNvSpPr/>
            <p:nvPr/>
          </p:nvSpPr>
          <p:spPr>
            <a:xfrm>
              <a:off x="6850699" y="554554"/>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6"/>
            <p:cNvSpPr/>
            <p:nvPr/>
          </p:nvSpPr>
          <p:spPr>
            <a:xfrm>
              <a:off x="6602436"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6"/>
            <p:cNvSpPr/>
            <p:nvPr/>
          </p:nvSpPr>
          <p:spPr>
            <a:xfrm>
              <a:off x="6354173"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6"/>
            <p:cNvSpPr/>
            <p:nvPr/>
          </p:nvSpPr>
          <p:spPr>
            <a:xfrm>
              <a:off x="6106825" y="554554"/>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6"/>
            <p:cNvSpPr/>
            <p:nvPr/>
          </p:nvSpPr>
          <p:spPr>
            <a:xfrm>
              <a:off x="7098047"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6"/>
            <p:cNvSpPr/>
            <p:nvPr/>
          </p:nvSpPr>
          <p:spPr>
            <a:xfrm>
              <a:off x="6850699" y="306089"/>
              <a:ext cx="43972" cy="44008"/>
            </a:xfrm>
            <a:custGeom>
              <a:avLst/>
              <a:gdLst/>
              <a:ahLst/>
              <a:cxnLst/>
              <a:rect l="l" t="t" r="r" b="b"/>
              <a:pathLst>
                <a:path w="43972" h="44008" extrusionOk="0">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6"/>
            <p:cNvSpPr/>
            <p:nvPr/>
          </p:nvSpPr>
          <p:spPr>
            <a:xfrm>
              <a:off x="6602436"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6"/>
            <p:cNvSpPr/>
            <p:nvPr/>
          </p:nvSpPr>
          <p:spPr>
            <a:xfrm>
              <a:off x="6354173"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6"/>
            <p:cNvSpPr/>
            <p:nvPr/>
          </p:nvSpPr>
          <p:spPr>
            <a:xfrm>
              <a:off x="6106825" y="306089"/>
              <a:ext cx="43972" cy="44008"/>
            </a:xfrm>
            <a:custGeom>
              <a:avLst/>
              <a:gdLst/>
              <a:ahLst/>
              <a:cxnLst/>
              <a:rect l="l" t="t" r="r" b="b"/>
              <a:pathLst>
                <a:path w="43972" h="44008" extrusionOk="0">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 name="Google Shape;226;p6"/>
          <p:cNvGrpSpPr/>
          <p:nvPr/>
        </p:nvGrpSpPr>
        <p:grpSpPr>
          <a:xfrm>
            <a:off x="-1217835" y="2330788"/>
            <a:ext cx="1695041" cy="1687727"/>
            <a:chOff x="5010334" y="-947702"/>
            <a:chExt cx="1842636" cy="1834885"/>
          </a:xfrm>
        </p:grpSpPr>
        <p:sp>
          <p:nvSpPr>
            <p:cNvPr id="227" name="Google Shape;227;p6"/>
            <p:cNvSpPr/>
            <p:nvPr/>
          </p:nvSpPr>
          <p:spPr>
            <a:xfrm>
              <a:off x="5010334" y="-947702"/>
              <a:ext cx="1460174" cy="1461729"/>
            </a:xfrm>
            <a:custGeom>
              <a:avLst/>
              <a:gdLst/>
              <a:ahLst/>
              <a:cxnLst/>
              <a:rect l="l" t="t" r="r" b="b"/>
              <a:pathLst>
                <a:path w="1460174" h="1461729" extrusionOk="0">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6"/>
            <p:cNvSpPr/>
            <p:nvPr/>
          </p:nvSpPr>
          <p:spPr>
            <a:xfrm rot="-2700000">
              <a:off x="4927090" y="-294536"/>
              <a:ext cx="1998192" cy="528391"/>
            </a:xfrm>
            <a:custGeom>
              <a:avLst/>
              <a:gdLst/>
              <a:ahLst/>
              <a:cxnLst/>
              <a:rect l="l" t="t" r="r" b="b"/>
              <a:pathLst>
                <a:path w="1997081" h="528097" extrusionOk="0">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6"/>
            <p:cNvSpPr/>
            <p:nvPr/>
          </p:nvSpPr>
          <p:spPr>
            <a:xfrm>
              <a:off x="5392797" y="-574546"/>
              <a:ext cx="1460173" cy="1461729"/>
            </a:xfrm>
            <a:custGeom>
              <a:avLst/>
              <a:gdLst/>
              <a:ahLst/>
              <a:cxnLst/>
              <a:rect l="l" t="t" r="r" b="b"/>
              <a:pathLst>
                <a:path w="1460173" h="1461729" extrusionOk="0">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0" name="Google Shape;230;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1"/>
        <p:cNvGrpSpPr/>
        <p:nvPr/>
      </p:nvGrpSpPr>
      <p:grpSpPr>
        <a:xfrm>
          <a:off x="0" y="0"/>
          <a:ext cx="0" cy="0"/>
          <a:chOff x="0" y="0"/>
          <a:chExt cx="0" cy="0"/>
        </a:xfrm>
      </p:grpSpPr>
      <p:sp>
        <p:nvSpPr>
          <p:cNvPr id="232" name="Google Shape;232;p7"/>
          <p:cNvSpPr txBox="1">
            <a:spLocks noGrp="1"/>
          </p:cNvSpPr>
          <p:nvPr>
            <p:ph type="subTitle" idx="1"/>
          </p:nvPr>
        </p:nvSpPr>
        <p:spPr>
          <a:xfrm>
            <a:off x="985425" y="2001200"/>
            <a:ext cx="3296400" cy="2295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33" name="Google Shape;233;p7"/>
          <p:cNvSpPr txBox="1">
            <a:spLocks noGrp="1"/>
          </p:cNvSpPr>
          <p:nvPr>
            <p:ph type="title"/>
          </p:nvPr>
        </p:nvSpPr>
        <p:spPr>
          <a:xfrm>
            <a:off x="985425" y="941025"/>
            <a:ext cx="3296400" cy="98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4" name="Google Shape;234;p7"/>
          <p:cNvSpPr>
            <a:spLocks noGrp="1"/>
          </p:cNvSpPr>
          <p:nvPr>
            <p:ph type="pic" idx="2"/>
          </p:nvPr>
        </p:nvSpPr>
        <p:spPr>
          <a:xfrm>
            <a:off x="5371575" y="539500"/>
            <a:ext cx="2787000" cy="4064400"/>
          </a:xfrm>
          <a:prstGeom prst="round2SameRect">
            <a:avLst>
              <a:gd name="adj1" fmla="val 16667"/>
              <a:gd name="adj2" fmla="val 0"/>
            </a:avLst>
          </a:prstGeom>
          <a:noFill/>
          <a:ln>
            <a:noFill/>
          </a:ln>
        </p:spPr>
      </p:sp>
      <p:grpSp>
        <p:nvGrpSpPr>
          <p:cNvPr id="235" name="Google Shape;235;p7"/>
          <p:cNvGrpSpPr/>
          <p:nvPr/>
        </p:nvGrpSpPr>
        <p:grpSpPr>
          <a:xfrm rot="10800000" flipH="1">
            <a:off x="1" y="2949825"/>
            <a:ext cx="1393728" cy="2193670"/>
            <a:chOff x="-5" y="3169540"/>
            <a:chExt cx="1254142" cy="1973967"/>
          </a:xfrm>
        </p:grpSpPr>
        <p:sp>
          <p:nvSpPr>
            <p:cNvPr id="236" name="Google Shape;236;p7"/>
            <p:cNvSpPr/>
            <p:nvPr/>
          </p:nvSpPr>
          <p:spPr>
            <a:xfrm>
              <a:off x="416620" y="3169540"/>
              <a:ext cx="9161" cy="1973967"/>
            </a:xfrm>
            <a:custGeom>
              <a:avLst/>
              <a:gdLst/>
              <a:ahLst/>
              <a:cxnLst/>
              <a:rect l="l" t="t" r="r" b="b"/>
              <a:pathLst>
                <a:path w="9161" h="1973967" extrusionOk="0">
                  <a:moveTo>
                    <a:pt x="0" y="0"/>
                  </a:moveTo>
                  <a:lnTo>
                    <a:pt x="0" y="1973967"/>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7"/>
            <p:cNvSpPr/>
            <p:nvPr/>
          </p:nvSpPr>
          <p:spPr>
            <a:xfrm>
              <a:off x="-5" y="3550472"/>
              <a:ext cx="1254142" cy="9168"/>
            </a:xfrm>
            <a:custGeom>
              <a:avLst/>
              <a:gdLst/>
              <a:ahLst/>
              <a:cxnLst/>
              <a:rect l="l" t="t" r="r" b="b"/>
              <a:pathLst>
                <a:path w="1254142" h="9168" extrusionOk="0">
                  <a:moveTo>
                    <a:pt x="1254143" y="0"/>
                  </a:moveTo>
                  <a:lnTo>
                    <a:pt x="0" y="0"/>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7"/>
            <p:cNvSpPr/>
            <p:nvPr/>
          </p:nvSpPr>
          <p:spPr>
            <a:xfrm>
              <a:off x="343335" y="3459715"/>
              <a:ext cx="155737" cy="190703"/>
            </a:xfrm>
            <a:custGeom>
              <a:avLst/>
              <a:gdLst/>
              <a:ahLst/>
              <a:cxnLst/>
              <a:rect l="l" t="t" r="r" b="b"/>
              <a:pathLst>
                <a:path w="155737" h="190703" extrusionOk="0">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9" name="Google Shape;239;p7"/>
          <p:cNvGrpSpPr/>
          <p:nvPr/>
        </p:nvGrpSpPr>
        <p:grpSpPr>
          <a:xfrm>
            <a:off x="7267069" y="2071869"/>
            <a:ext cx="1877091" cy="3072458"/>
            <a:chOff x="6808150" y="1320878"/>
            <a:chExt cx="2335852" cy="3823368"/>
          </a:xfrm>
        </p:grpSpPr>
        <p:sp>
          <p:nvSpPr>
            <p:cNvPr id="240" name="Google Shape;240;p7"/>
            <p:cNvSpPr/>
            <p:nvPr/>
          </p:nvSpPr>
          <p:spPr>
            <a:xfrm>
              <a:off x="8466626" y="1320878"/>
              <a:ext cx="677376" cy="3823368"/>
            </a:xfrm>
            <a:custGeom>
              <a:avLst/>
              <a:gdLst/>
              <a:ahLst/>
              <a:cxnLst/>
              <a:rect l="l" t="t" r="r" b="b"/>
              <a:pathLst>
                <a:path w="363692" h="2052815" extrusionOk="0">
                  <a:moveTo>
                    <a:pt x="0" y="2052816"/>
                  </a:moveTo>
                  <a:lnTo>
                    <a:pt x="0" y="363987"/>
                  </a:lnTo>
                  <a:cubicBezTo>
                    <a:pt x="0" y="163198"/>
                    <a:pt x="163066" y="0"/>
                    <a:pt x="363692" y="0"/>
                  </a:cubicBezTo>
                  <a:lnTo>
                    <a:pt x="363692"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7"/>
            <p:cNvSpPr/>
            <p:nvPr/>
          </p:nvSpPr>
          <p:spPr>
            <a:xfrm>
              <a:off x="6808150" y="4693068"/>
              <a:ext cx="2335839" cy="17075"/>
            </a:xfrm>
            <a:custGeom>
              <a:avLst/>
              <a:gdLst/>
              <a:ahLst/>
              <a:cxnLst/>
              <a:rect l="l" t="t" r="r" b="b"/>
              <a:pathLst>
                <a:path w="1254142" h="9168" extrusionOk="0">
                  <a:moveTo>
                    <a:pt x="0" y="0"/>
                  </a:moveTo>
                  <a:lnTo>
                    <a:pt x="1254143"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7"/>
            <p:cNvSpPr/>
            <p:nvPr/>
          </p:nvSpPr>
          <p:spPr>
            <a:xfrm>
              <a:off x="8323424" y="4524007"/>
              <a:ext cx="290060" cy="355184"/>
            </a:xfrm>
            <a:custGeom>
              <a:avLst/>
              <a:gdLst/>
              <a:ahLst/>
              <a:cxnLst/>
              <a:rect l="l" t="t" r="r" b="b"/>
              <a:pathLst>
                <a:path w="155737" h="190703" extrusionOk="0">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3" name="Google Shape;243;p7"/>
          <p:cNvGrpSpPr/>
          <p:nvPr/>
        </p:nvGrpSpPr>
        <p:grpSpPr>
          <a:xfrm>
            <a:off x="-265260" y="-470399"/>
            <a:ext cx="1695041" cy="1687727"/>
            <a:chOff x="5010334" y="-947702"/>
            <a:chExt cx="1842636" cy="1834885"/>
          </a:xfrm>
        </p:grpSpPr>
        <p:sp>
          <p:nvSpPr>
            <p:cNvPr id="244" name="Google Shape;244;p7"/>
            <p:cNvSpPr/>
            <p:nvPr/>
          </p:nvSpPr>
          <p:spPr>
            <a:xfrm>
              <a:off x="5010334" y="-947702"/>
              <a:ext cx="1460174" cy="1461729"/>
            </a:xfrm>
            <a:custGeom>
              <a:avLst/>
              <a:gdLst/>
              <a:ahLst/>
              <a:cxnLst/>
              <a:rect l="l" t="t" r="r" b="b"/>
              <a:pathLst>
                <a:path w="1460174" h="1461729" extrusionOk="0">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7"/>
            <p:cNvSpPr/>
            <p:nvPr/>
          </p:nvSpPr>
          <p:spPr>
            <a:xfrm rot="-2700000">
              <a:off x="4927090" y="-294536"/>
              <a:ext cx="1998192" cy="528391"/>
            </a:xfrm>
            <a:custGeom>
              <a:avLst/>
              <a:gdLst/>
              <a:ahLst/>
              <a:cxnLst/>
              <a:rect l="l" t="t" r="r" b="b"/>
              <a:pathLst>
                <a:path w="1997081" h="528097" extrusionOk="0">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7"/>
            <p:cNvSpPr/>
            <p:nvPr/>
          </p:nvSpPr>
          <p:spPr>
            <a:xfrm>
              <a:off x="5392797" y="-574546"/>
              <a:ext cx="1460173" cy="1461729"/>
            </a:xfrm>
            <a:custGeom>
              <a:avLst/>
              <a:gdLst/>
              <a:ahLst/>
              <a:cxnLst/>
              <a:rect l="l" t="t" r="r" b="b"/>
              <a:pathLst>
                <a:path w="1460173" h="1461729" extrusionOk="0">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7"/>
        <p:cNvGrpSpPr/>
        <p:nvPr/>
      </p:nvGrpSpPr>
      <p:grpSpPr>
        <a:xfrm>
          <a:off x="0" y="0"/>
          <a:ext cx="0" cy="0"/>
          <a:chOff x="0" y="0"/>
          <a:chExt cx="0" cy="0"/>
        </a:xfrm>
      </p:grpSpPr>
      <p:sp>
        <p:nvSpPr>
          <p:cNvPr id="248" name="Google Shape;24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60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51" name="Google Shape;25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2"/>
        <p:cNvGrpSpPr/>
        <p:nvPr/>
      </p:nvGrpSpPr>
      <p:grpSpPr>
        <a:xfrm>
          <a:off x="0" y="0"/>
          <a:ext cx="0" cy="0"/>
          <a:chOff x="0" y="0"/>
          <a:chExt cx="0" cy="0"/>
        </a:xfrm>
      </p:grpSpPr>
      <p:sp>
        <p:nvSpPr>
          <p:cNvPr id="253" name="Google Shape;253;p10"/>
          <p:cNvSpPr>
            <a:spLocks noGrp="1"/>
          </p:cNvSpPr>
          <p:nvPr>
            <p:ph type="pic" idx="2"/>
          </p:nvPr>
        </p:nvSpPr>
        <p:spPr>
          <a:xfrm>
            <a:off x="0" y="0"/>
            <a:ext cx="9144000" cy="5143500"/>
          </a:xfrm>
          <a:prstGeom prst="rect">
            <a:avLst/>
          </a:prstGeom>
          <a:noFill/>
          <a:ln>
            <a:noFill/>
          </a:ln>
        </p:spPr>
      </p:sp>
      <p:sp>
        <p:nvSpPr>
          <p:cNvPr id="254" name="Google Shape;254;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1pPr>
            <a:lvl2pPr marL="914400" lvl="1" indent="-304800" rtl="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2pPr>
            <a:lvl3pPr marL="1371600" lvl="2" indent="-304800" rtl="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3pPr>
            <a:lvl4pPr marL="1828800" lvl="3" indent="-304800" rtl="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4pPr>
            <a:lvl5pPr marL="2286000" lvl="4" indent="-304800" rtl="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5pPr>
            <a:lvl6pPr marL="2743200" lvl="5" indent="-304800" rtl="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6pPr>
            <a:lvl7pPr marL="3200400" lvl="6" indent="-304800" rtl="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7pPr>
            <a:lvl8pPr marL="3657600" lvl="7" indent="-304800" rtl="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8pPr>
            <a:lvl9pPr marL="4114800" lvl="8" indent="-304800" rtl="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26"/>
          <p:cNvSpPr txBox="1">
            <a:spLocks noGrp="1"/>
          </p:cNvSpPr>
          <p:nvPr>
            <p:ph type="title" idx="4294967295"/>
          </p:nvPr>
        </p:nvSpPr>
        <p:spPr>
          <a:xfrm>
            <a:off x="1038000" y="212550"/>
            <a:ext cx="7068000" cy="235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Engineering Education With Extended Reality (XR)</a:t>
            </a:r>
            <a:endParaRPr sz="4800"/>
          </a:p>
        </p:txBody>
      </p:sp>
      <p:sp>
        <p:nvSpPr>
          <p:cNvPr id="864" name="Google Shape;864;p26"/>
          <p:cNvSpPr txBox="1">
            <a:spLocks noGrp="1"/>
          </p:cNvSpPr>
          <p:nvPr>
            <p:ph type="subTitle" idx="4294967295"/>
          </p:nvPr>
        </p:nvSpPr>
        <p:spPr>
          <a:xfrm>
            <a:off x="2455525" y="2594150"/>
            <a:ext cx="4448100" cy="10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Lightning Presentation</a:t>
            </a:r>
          </a:p>
          <a:p>
            <a:pPr marL="0" lvl="0" indent="0" algn="ctr" rtl="0">
              <a:spcBef>
                <a:spcPts val="0"/>
              </a:spcBef>
              <a:spcAft>
                <a:spcPts val="0"/>
              </a:spcAft>
              <a:buNone/>
            </a:pPr>
            <a:r>
              <a:rPr lang="en-US" sz="1600" b="1"/>
              <a:t>Professor Aveek Dutta, Department of Electrical &amp; Computer Engineering</a:t>
            </a:r>
          </a:p>
          <a:p>
            <a:pPr marL="0" lvl="0" indent="0" algn="ctr" rtl="0">
              <a:spcBef>
                <a:spcPts val="0"/>
              </a:spcBef>
              <a:spcAft>
                <a:spcPts val="0"/>
              </a:spcAft>
              <a:buNone/>
            </a:pPr>
            <a:endParaRPr b="1"/>
          </a:p>
          <a:p>
            <a:pPr marL="0" lvl="0" indent="0" algn="ctr" rtl="0">
              <a:spcBef>
                <a:spcPts val="0"/>
              </a:spcBef>
              <a:spcAft>
                <a:spcPts val="0"/>
              </a:spcAft>
              <a:buNone/>
            </a:pPr>
            <a:r>
              <a:rPr lang="en" b="1"/>
              <a:t>Joren Cruz, Diego Tapia, Daniel Wang</a:t>
            </a:r>
            <a:endParaRPr b="1"/>
          </a:p>
        </p:txBody>
      </p:sp>
      <p:pic>
        <p:nvPicPr>
          <p:cNvPr id="865" name="Google Shape;865;p26"/>
          <p:cNvPicPr preferRelativeResize="0"/>
          <p:nvPr/>
        </p:nvPicPr>
        <p:blipFill>
          <a:blip r:embed="rId3">
            <a:alphaModFix/>
          </a:blip>
          <a:stretch>
            <a:fillRect/>
          </a:stretch>
        </p:blipFill>
        <p:spPr>
          <a:xfrm>
            <a:off x="0" y="3680455"/>
            <a:ext cx="9144000" cy="1463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advTm="16000">
        <p:fade/>
      </p:transition>
    </mc:Choice>
    <mc:Fallback xmlns="">
      <p:transition advTm="16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pic>
        <p:nvPicPr>
          <p:cNvPr id="950" name="Google Shape;950;p35"/>
          <p:cNvPicPr preferRelativeResize="0"/>
          <p:nvPr/>
        </p:nvPicPr>
        <p:blipFill rotWithShape="1">
          <a:blip r:embed="rId3">
            <a:alphaModFix/>
          </a:blip>
          <a:srcRect l="16184" t="10310" b="4756"/>
          <a:stretch/>
        </p:blipFill>
        <p:spPr>
          <a:xfrm>
            <a:off x="1501425" y="1112200"/>
            <a:ext cx="6141150" cy="3506000"/>
          </a:xfrm>
          <a:prstGeom prst="rect">
            <a:avLst/>
          </a:prstGeom>
          <a:noFill/>
          <a:ln w="38100"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dur="10" advTm="6000">
        <p:fade/>
      </p:transition>
    </mc:Choice>
    <mc:Fallback xmlns="">
      <p:transition advTm="6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27"/>
          <p:cNvPicPr preferRelativeResize="0"/>
          <p:nvPr/>
        </p:nvPicPr>
        <p:blipFill rotWithShape="1">
          <a:blip r:embed="rId3">
            <a:alphaModFix/>
          </a:blip>
          <a:srcRect t="29441" b="31118"/>
          <a:stretch/>
        </p:blipFill>
        <p:spPr>
          <a:xfrm>
            <a:off x="1034958" y="1179125"/>
            <a:ext cx="7074050" cy="1725500"/>
          </a:xfrm>
          <a:prstGeom prst="rect">
            <a:avLst/>
          </a:prstGeom>
          <a:noFill/>
          <a:ln>
            <a:noFill/>
          </a:ln>
        </p:spPr>
      </p:pic>
      <p:sp>
        <p:nvSpPr>
          <p:cNvPr id="871" name="Google Shape;871;p27"/>
          <p:cNvSpPr txBox="1">
            <a:spLocks noGrp="1"/>
          </p:cNvSpPr>
          <p:nvPr>
            <p:ph type="subTitle" idx="1"/>
          </p:nvPr>
        </p:nvSpPr>
        <p:spPr>
          <a:xfrm>
            <a:off x="945146" y="3615525"/>
            <a:ext cx="2316300" cy="1668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b="1"/>
              <a:t>Glasses or Mobile</a:t>
            </a:r>
          </a:p>
          <a:p>
            <a:pPr marL="457200" lvl="0" indent="0" algn="l" rtl="0">
              <a:spcBef>
                <a:spcPts val="0"/>
              </a:spcBef>
              <a:spcAft>
                <a:spcPts val="0"/>
              </a:spcAft>
              <a:buNone/>
            </a:pPr>
            <a:endParaRPr lang="en-US" b="1"/>
          </a:p>
          <a:p>
            <a:pPr marL="457200" lvl="0" indent="-304800" algn="l" rtl="0">
              <a:spcBef>
                <a:spcPts val="0"/>
              </a:spcBef>
              <a:spcAft>
                <a:spcPts val="0"/>
              </a:spcAft>
              <a:buSzPts val="1200"/>
              <a:buChar char="➔"/>
            </a:pPr>
            <a:r>
              <a:rPr lang="en-US" b="1"/>
              <a:t>External Marker</a:t>
            </a:r>
          </a:p>
          <a:p>
            <a:pPr marL="0" lvl="0" indent="0" algn="l" rtl="0">
              <a:spcBef>
                <a:spcPts val="0"/>
              </a:spcBef>
              <a:spcAft>
                <a:spcPts val="0"/>
              </a:spcAft>
              <a:buNone/>
            </a:pPr>
            <a:endParaRPr lang="en-US" b="1"/>
          </a:p>
          <a:p>
            <a:pPr marL="457200" lvl="0" indent="-304800" algn="l" rtl="0">
              <a:spcBef>
                <a:spcPts val="0"/>
              </a:spcBef>
              <a:spcAft>
                <a:spcPts val="0"/>
              </a:spcAft>
              <a:buSzPts val="1200"/>
              <a:buChar char="➔"/>
            </a:pPr>
            <a:r>
              <a:rPr lang="en-US" b="1"/>
              <a:t>Digital Overlays</a:t>
            </a:r>
          </a:p>
        </p:txBody>
      </p:sp>
      <p:sp>
        <p:nvSpPr>
          <p:cNvPr id="872" name="Google Shape;872;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Extended Reality (XR)</a:t>
            </a:r>
            <a:endParaRPr/>
          </a:p>
        </p:txBody>
      </p:sp>
      <p:sp>
        <p:nvSpPr>
          <p:cNvPr id="873" name="Google Shape;873;p27"/>
          <p:cNvSpPr txBox="1">
            <a:spLocks noGrp="1"/>
          </p:cNvSpPr>
          <p:nvPr>
            <p:ph type="subTitle" idx="2"/>
          </p:nvPr>
        </p:nvSpPr>
        <p:spPr>
          <a:xfrm>
            <a:off x="3413834" y="3615525"/>
            <a:ext cx="2316300" cy="1668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b="1"/>
              <a:t>Hybrid</a:t>
            </a:r>
          </a:p>
          <a:p>
            <a:pPr marL="0" lvl="0" indent="0" algn="l" rtl="0">
              <a:spcBef>
                <a:spcPts val="0"/>
              </a:spcBef>
              <a:spcAft>
                <a:spcPts val="0"/>
              </a:spcAft>
              <a:buNone/>
            </a:pPr>
            <a:endParaRPr lang="en-US" b="1"/>
          </a:p>
          <a:p>
            <a:pPr marL="457200" lvl="0" indent="-304800" algn="l" rtl="0">
              <a:spcBef>
                <a:spcPts val="0"/>
              </a:spcBef>
              <a:spcAft>
                <a:spcPts val="0"/>
              </a:spcAft>
              <a:buSzPts val="1200"/>
              <a:buChar char="➔"/>
            </a:pPr>
            <a:r>
              <a:rPr lang="en-US" b="1"/>
              <a:t>Gesture Controls</a:t>
            </a:r>
          </a:p>
          <a:p>
            <a:pPr marL="0" lvl="0" indent="0" algn="l" rtl="0">
              <a:spcBef>
                <a:spcPts val="0"/>
              </a:spcBef>
              <a:spcAft>
                <a:spcPts val="0"/>
              </a:spcAft>
              <a:buNone/>
            </a:pPr>
            <a:endParaRPr lang="en-US" b="1"/>
          </a:p>
          <a:p>
            <a:pPr marL="457200" lvl="0" indent="-304800" algn="l" rtl="0">
              <a:spcBef>
                <a:spcPts val="0"/>
              </a:spcBef>
              <a:spcAft>
                <a:spcPts val="0"/>
              </a:spcAft>
              <a:buSzPts val="1200"/>
              <a:buChar char="➔"/>
            </a:pPr>
            <a:r>
              <a:rPr lang="en-US" b="1"/>
              <a:t>Spatial Anchors</a:t>
            </a:r>
          </a:p>
        </p:txBody>
      </p:sp>
      <p:sp>
        <p:nvSpPr>
          <p:cNvPr id="874" name="Google Shape;874;p27"/>
          <p:cNvSpPr txBox="1">
            <a:spLocks noGrp="1"/>
          </p:cNvSpPr>
          <p:nvPr>
            <p:ph type="subTitle" idx="3"/>
          </p:nvPr>
        </p:nvSpPr>
        <p:spPr>
          <a:xfrm>
            <a:off x="5882554" y="3615525"/>
            <a:ext cx="2316300" cy="1668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b="1"/>
              <a:t>Headset</a:t>
            </a:r>
          </a:p>
          <a:p>
            <a:pPr marL="0" lvl="0" indent="0" algn="l" rtl="0">
              <a:spcBef>
                <a:spcPts val="0"/>
              </a:spcBef>
              <a:spcAft>
                <a:spcPts val="0"/>
              </a:spcAft>
              <a:buClr>
                <a:schemeClr val="dk1"/>
              </a:buClr>
              <a:buSzPts val="1100"/>
              <a:buFont typeface="Arial"/>
              <a:buNone/>
            </a:pPr>
            <a:endParaRPr lang="en-US" b="1"/>
          </a:p>
          <a:p>
            <a:pPr marL="457200" lvl="0" indent="-304800" algn="l" rtl="0">
              <a:spcBef>
                <a:spcPts val="0"/>
              </a:spcBef>
              <a:spcAft>
                <a:spcPts val="0"/>
              </a:spcAft>
              <a:buSzPts val="1200"/>
              <a:buChar char="➔"/>
            </a:pPr>
            <a:r>
              <a:rPr lang="en-US" b="1"/>
              <a:t>Controllers</a:t>
            </a:r>
          </a:p>
          <a:p>
            <a:pPr marL="0" lvl="0" indent="0" algn="l" rtl="0">
              <a:spcBef>
                <a:spcPts val="0"/>
              </a:spcBef>
              <a:spcAft>
                <a:spcPts val="0"/>
              </a:spcAft>
              <a:buClr>
                <a:schemeClr val="dk1"/>
              </a:buClr>
              <a:buSzPts val="1100"/>
              <a:buFont typeface="Arial"/>
              <a:buNone/>
            </a:pPr>
            <a:endParaRPr lang="en-US" b="1"/>
          </a:p>
          <a:p>
            <a:pPr marL="457200" lvl="0" indent="-304800" algn="l" rtl="0">
              <a:spcBef>
                <a:spcPts val="0"/>
              </a:spcBef>
              <a:spcAft>
                <a:spcPts val="0"/>
              </a:spcAft>
              <a:buSzPts val="1200"/>
              <a:buChar char="➔"/>
            </a:pPr>
            <a:r>
              <a:rPr lang="en-US" b="1"/>
              <a:t>Tracking Systems</a:t>
            </a:r>
          </a:p>
        </p:txBody>
      </p:sp>
      <p:sp>
        <p:nvSpPr>
          <p:cNvPr id="875" name="Google Shape;875;p27"/>
          <p:cNvSpPr txBox="1">
            <a:spLocks noGrp="1"/>
          </p:cNvSpPr>
          <p:nvPr>
            <p:ph type="subTitle" idx="4"/>
          </p:nvPr>
        </p:nvSpPr>
        <p:spPr>
          <a:xfrm>
            <a:off x="945146" y="2904625"/>
            <a:ext cx="2316300" cy="73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Augmented</a:t>
            </a:r>
            <a:endParaRPr/>
          </a:p>
          <a:p>
            <a:pPr marL="0" lvl="0" indent="0" algn="ctr" rtl="0">
              <a:spcBef>
                <a:spcPts val="0"/>
              </a:spcBef>
              <a:spcAft>
                <a:spcPts val="0"/>
              </a:spcAft>
              <a:buNone/>
            </a:pPr>
            <a:r>
              <a:rPr lang="en"/>
              <a:t>Reality (AR)</a:t>
            </a:r>
            <a:endParaRPr/>
          </a:p>
        </p:txBody>
      </p:sp>
      <p:sp>
        <p:nvSpPr>
          <p:cNvPr id="876" name="Google Shape;876;p27"/>
          <p:cNvSpPr txBox="1">
            <a:spLocks noGrp="1"/>
          </p:cNvSpPr>
          <p:nvPr>
            <p:ph type="subTitle" idx="6"/>
          </p:nvPr>
        </p:nvSpPr>
        <p:spPr>
          <a:xfrm>
            <a:off x="5882546" y="2904625"/>
            <a:ext cx="2316300" cy="73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Virtual</a:t>
            </a:r>
            <a:endParaRPr/>
          </a:p>
          <a:p>
            <a:pPr marL="0" lvl="0" indent="0" algn="ctr" rtl="0">
              <a:spcBef>
                <a:spcPts val="0"/>
              </a:spcBef>
              <a:spcAft>
                <a:spcPts val="0"/>
              </a:spcAft>
              <a:buNone/>
            </a:pPr>
            <a:r>
              <a:rPr lang="en"/>
              <a:t>Reality (VR)</a:t>
            </a:r>
            <a:endParaRPr/>
          </a:p>
        </p:txBody>
      </p:sp>
      <p:sp>
        <p:nvSpPr>
          <p:cNvPr id="877" name="Google Shape;877;p27"/>
          <p:cNvSpPr txBox="1">
            <a:spLocks noGrp="1"/>
          </p:cNvSpPr>
          <p:nvPr>
            <p:ph type="subTitle" idx="5"/>
          </p:nvPr>
        </p:nvSpPr>
        <p:spPr>
          <a:xfrm>
            <a:off x="3413833" y="2904625"/>
            <a:ext cx="2316300" cy="73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Mixed</a:t>
            </a:r>
          </a:p>
          <a:p>
            <a:pPr marL="0" lvl="0" indent="0" algn="ctr" rtl="0">
              <a:spcBef>
                <a:spcPts val="0"/>
              </a:spcBef>
              <a:spcAft>
                <a:spcPts val="0"/>
              </a:spcAft>
              <a:buNone/>
            </a:pPr>
            <a:r>
              <a:rPr lang="en"/>
              <a:t>Reality (MR)</a:t>
            </a:r>
            <a:endParaRPr/>
          </a:p>
        </p:txBody>
      </p:sp>
    </p:spTree>
  </p:cSld>
  <p:clrMapOvr>
    <a:masterClrMapping/>
  </p:clrMapOvr>
  <mc:AlternateContent xmlns:mc="http://schemas.openxmlformats.org/markup-compatibility/2006" xmlns:p14="http://schemas.microsoft.com/office/powerpoint/2010/main">
    <mc:Choice Requires="p14">
      <p:transition p14:dur="10" advTm="40000">
        <p:fade/>
      </p:transition>
    </mc:Choice>
    <mc:Fallback xmlns="">
      <p:transition advTm="4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pic>
        <p:nvPicPr>
          <p:cNvPr id="882" name="Google Shape;882;p28"/>
          <p:cNvPicPr preferRelativeResize="0"/>
          <p:nvPr/>
        </p:nvPicPr>
        <p:blipFill rotWithShape="1">
          <a:blip r:embed="rId3">
            <a:alphaModFix/>
          </a:blip>
          <a:srcRect t="8088"/>
          <a:stretch/>
        </p:blipFill>
        <p:spPr>
          <a:xfrm>
            <a:off x="872638" y="2092275"/>
            <a:ext cx="7398723" cy="3825325"/>
          </a:xfrm>
          <a:prstGeom prst="rect">
            <a:avLst/>
          </a:prstGeom>
          <a:noFill/>
          <a:ln>
            <a:noFill/>
          </a:ln>
        </p:spPr>
      </p:pic>
      <p:sp>
        <p:nvSpPr>
          <p:cNvPr id="883" name="Google Shape;883;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&amp; Problem Statement</a:t>
            </a:r>
            <a:endParaRPr/>
          </a:p>
        </p:txBody>
      </p:sp>
      <p:sp>
        <p:nvSpPr>
          <p:cNvPr id="884" name="Google Shape;884;p28"/>
          <p:cNvSpPr txBox="1">
            <a:spLocks noGrp="1"/>
          </p:cNvSpPr>
          <p:nvPr>
            <p:ph type="subTitle" idx="1"/>
          </p:nvPr>
        </p:nvSpPr>
        <p:spPr>
          <a:xfrm>
            <a:off x="945146" y="1634325"/>
            <a:ext cx="23163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Electronics Lab Simulator in Extended Reality</a:t>
            </a:r>
          </a:p>
        </p:txBody>
      </p:sp>
      <p:sp>
        <p:nvSpPr>
          <p:cNvPr id="885" name="Google Shape;885;p28"/>
          <p:cNvSpPr txBox="1">
            <a:spLocks noGrp="1"/>
          </p:cNvSpPr>
          <p:nvPr>
            <p:ph type="subTitle" idx="2"/>
          </p:nvPr>
        </p:nvSpPr>
        <p:spPr>
          <a:xfrm>
            <a:off x="3413834" y="1634325"/>
            <a:ext cx="23163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Educational Tool for Learning Basic Circuits</a:t>
            </a:r>
          </a:p>
        </p:txBody>
      </p:sp>
      <p:sp>
        <p:nvSpPr>
          <p:cNvPr id="886" name="Google Shape;886;p28"/>
          <p:cNvSpPr txBox="1">
            <a:spLocks noGrp="1"/>
          </p:cNvSpPr>
          <p:nvPr>
            <p:ph type="subTitle" idx="3"/>
          </p:nvPr>
        </p:nvSpPr>
        <p:spPr>
          <a:xfrm>
            <a:off x="5882554" y="1634325"/>
            <a:ext cx="23163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Developing the Initial Analysis Applications</a:t>
            </a:r>
          </a:p>
        </p:txBody>
      </p:sp>
      <p:sp>
        <p:nvSpPr>
          <p:cNvPr id="887" name="Google Shape;887;p28"/>
          <p:cNvSpPr txBox="1">
            <a:spLocks noGrp="1"/>
          </p:cNvSpPr>
          <p:nvPr>
            <p:ph type="subTitle" idx="4"/>
          </p:nvPr>
        </p:nvSpPr>
        <p:spPr>
          <a:xfrm>
            <a:off x="945146" y="923425"/>
            <a:ext cx="2316300" cy="7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a:t>
            </a:r>
            <a:endParaRPr/>
          </a:p>
        </p:txBody>
      </p:sp>
      <p:sp>
        <p:nvSpPr>
          <p:cNvPr id="888" name="Google Shape;888;p28"/>
          <p:cNvSpPr txBox="1">
            <a:spLocks noGrp="1"/>
          </p:cNvSpPr>
          <p:nvPr>
            <p:ph type="subTitle" idx="5"/>
          </p:nvPr>
        </p:nvSpPr>
        <p:spPr>
          <a:xfrm>
            <a:off x="3413833" y="923425"/>
            <a:ext cx="2316300" cy="7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Importance</a:t>
            </a:r>
            <a:endParaRPr/>
          </a:p>
        </p:txBody>
      </p:sp>
      <p:sp>
        <p:nvSpPr>
          <p:cNvPr id="889" name="Google Shape;889;p28"/>
          <p:cNvSpPr txBox="1">
            <a:spLocks noGrp="1"/>
          </p:cNvSpPr>
          <p:nvPr>
            <p:ph type="subTitle" idx="6"/>
          </p:nvPr>
        </p:nvSpPr>
        <p:spPr>
          <a:xfrm>
            <a:off x="5882546" y="923425"/>
            <a:ext cx="2316300" cy="7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Task</a:t>
            </a:r>
            <a:endParaRPr/>
          </a:p>
        </p:txBody>
      </p:sp>
    </p:spTree>
  </p:cSld>
  <p:clrMapOvr>
    <a:masterClrMapping/>
  </p:clrMapOvr>
  <mc:AlternateContent xmlns:mc="http://schemas.openxmlformats.org/markup-compatibility/2006" xmlns:p14="http://schemas.microsoft.com/office/powerpoint/2010/main">
    <mc:Choice Requires="p14">
      <p:transition p14:dur="10" advTm="51000">
        <p:fade/>
      </p:transition>
    </mc:Choice>
    <mc:Fallback xmlns="">
      <p:transition advTm="5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2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&amp; Context</a:t>
            </a:r>
            <a:endParaRPr/>
          </a:p>
        </p:txBody>
      </p:sp>
      <p:sp>
        <p:nvSpPr>
          <p:cNvPr id="895" name="Google Shape;895;p29"/>
          <p:cNvSpPr txBox="1">
            <a:spLocks noGrp="1"/>
          </p:cNvSpPr>
          <p:nvPr>
            <p:ph type="subTitle" idx="1"/>
          </p:nvPr>
        </p:nvSpPr>
        <p:spPr>
          <a:xfrm>
            <a:off x="1041130" y="3391800"/>
            <a:ext cx="35310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We’re equipped with the open-source software; Let’s put it all together in one immersive environment.</a:t>
            </a:r>
            <a:endParaRPr b="1"/>
          </a:p>
        </p:txBody>
      </p:sp>
      <p:sp>
        <p:nvSpPr>
          <p:cNvPr id="896" name="Google Shape;896;p29"/>
          <p:cNvSpPr txBox="1">
            <a:spLocks noGrp="1"/>
          </p:cNvSpPr>
          <p:nvPr>
            <p:ph type="subTitle" idx="2"/>
          </p:nvPr>
        </p:nvSpPr>
        <p:spPr>
          <a:xfrm>
            <a:off x="1041125" y="1975675"/>
            <a:ext cx="35310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COVID-era of teaching showed the hardships of remote education</a:t>
            </a:r>
            <a:endParaRPr b="1"/>
          </a:p>
        </p:txBody>
      </p:sp>
      <p:sp>
        <p:nvSpPr>
          <p:cNvPr id="897" name="Google Shape;897;p29"/>
          <p:cNvSpPr txBox="1">
            <a:spLocks noGrp="1"/>
          </p:cNvSpPr>
          <p:nvPr>
            <p:ph type="subTitle" idx="3"/>
          </p:nvPr>
        </p:nvSpPr>
        <p:spPr>
          <a:xfrm>
            <a:off x="1041125" y="1454575"/>
            <a:ext cx="35310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898" name="Google Shape;898;p29"/>
          <p:cNvSpPr txBox="1">
            <a:spLocks noGrp="1"/>
          </p:cNvSpPr>
          <p:nvPr>
            <p:ph type="subTitle" idx="4"/>
          </p:nvPr>
        </p:nvSpPr>
        <p:spPr>
          <a:xfrm>
            <a:off x="1041144" y="2870700"/>
            <a:ext cx="35310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Context:</a:t>
            </a:r>
            <a:endParaRPr/>
          </a:p>
        </p:txBody>
      </p:sp>
      <p:pic>
        <p:nvPicPr>
          <p:cNvPr id="899" name="Google Shape;899;p29"/>
          <p:cNvPicPr preferRelativeResize="0"/>
          <p:nvPr/>
        </p:nvPicPr>
        <p:blipFill rotWithShape="1">
          <a:blip r:embed="rId3">
            <a:alphaModFix/>
          </a:blip>
          <a:srcRect l="8039" r="7600"/>
          <a:stretch/>
        </p:blipFill>
        <p:spPr>
          <a:xfrm>
            <a:off x="3182787" y="1633325"/>
            <a:ext cx="5275373" cy="26511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advTm="35000">
        <p:fade/>
      </p:transition>
    </mc:Choice>
    <mc:Fallback xmlns="">
      <p:transition advTm="3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30"/>
          <p:cNvSpPr txBox="1">
            <a:spLocks noGrp="1"/>
          </p:cNvSpPr>
          <p:nvPr>
            <p:ph type="subTitle" idx="1"/>
          </p:nvPr>
        </p:nvSpPr>
        <p:spPr>
          <a:xfrm>
            <a:off x="945096" y="2264125"/>
            <a:ext cx="23163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Define a Circuit, Through a Netlist. Simulate Using Ngspice. Outputing the Analysis.</a:t>
            </a:r>
            <a:endParaRPr b="1"/>
          </a:p>
        </p:txBody>
      </p:sp>
      <p:sp>
        <p:nvSpPr>
          <p:cNvPr id="905" name="Google Shape;905;p3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for the Fall &amp; Spring Semester</a:t>
            </a:r>
            <a:endParaRPr/>
          </a:p>
        </p:txBody>
      </p:sp>
      <p:sp>
        <p:nvSpPr>
          <p:cNvPr id="906" name="Google Shape;906;p30"/>
          <p:cNvSpPr txBox="1">
            <a:spLocks noGrp="1"/>
          </p:cNvSpPr>
          <p:nvPr>
            <p:ph type="subTitle" idx="2"/>
          </p:nvPr>
        </p:nvSpPr>
        <p:spPr>
          <a:xfrm>
            <a:off x="3413834" y="2264125"/>
            <a:ext cx="23163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Beginner Friendly &amp; Intuitive Controls. Specifying Electrical Component Paramaters</a:t>
            </a:r>
          </a:p>
        </p:txBody>
      </p:sp>
      <p:sp>
        <p:nvSpPr>
          <p:cNvPr id="907" name="Google Shape;907;p30"/>
          <p:cNvSpPr txBox="1">
            <a:spLocks noGrp="1"/>
          </p:cNvSpPr>
          <p:nvPr>
            <p:ph type="subTitle" idx="3"/>
          </p:nvPr>
        </p:nvSpPr>
        <p:spPr>
          <a:xfrm>
            <a:off x="5882554" y="2264125"/>
            <a:ext cx="23163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Providing Well Written Documentation and Steps Required to Continue Our Progress.</a:t>
            </a:r>
          </a:p>
        </p:txBody>
      </p:sp>
      <p:sp>
        <p:nvSpPr>
          <p:cNvPr id="908" name="Google Shape;908;p30"/>
          <p:cNvSpPr txBox="1">
            <a:spLocks noGrp="1"/>
          </p:cNvSpPr>
          <p:nvPr>
            <p:ph type="subTitle" idx="4"/>
          </p:nvPr>
        </p:nvSpPr>
        <p:spPr>
          <a:xfrm>
            <a:off x="945146" y="1533025"/>
            <a:ext cx="2316300" cy="7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SPICE Implementation</a:t>
            </a:r>
            <a:endParaRPr/>
          </a:p>
        </p:txBody>
      </p:sp>
      <p:sp>
        <p:nvSpPr>
          <p:cNvPr id="909" name="Google Shape;909;p30"/>
          <p:cNvSpPr txBox="1">
            <a:spLocks noGrp="1"/>
          </p:cNvSpPr>
          <p:nvPr>
            <p:ph type="subTitle" idx="5"/>
          </p:nvPr>
        </p:nvSpPr>
        <p:spPr>
          <a:xfrm>
            <a:off x="3413829" y="1533025"/>
            <a:ext cx="1318200" cy="7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User Interface</a:t>
            </a:r>
            <a:endParaRPr/>
          </a:p>
        </p:txBody>
      </p:sp>
      <p:sp>
        <p:nvSpPr>
          <p:cNvPr id="910" name="Google Shape;910;p30"/>
          <p:cNvSpPr txBox="1">
            <a:spLocks noGrp="1"/>
          </p:cNvSpPr>
          <p:nvPr>
            <p:ph type="subTitle" idx="6"/>
          </p:nvPr>
        </p:nvSpPr>
        <p:spPr>
          <a:xfrm>
            <a:off x="5882546" y="1533025"/>
            <a:ext cx="2316300" cy="7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Lay the Groundwork</a:t>
            </a:r>
            <a:endParaRPr/>
          </a:p>
        </p:txBody>
      </p:sp>
      <p:pic>
        <p:nvPicPr>
          <p:cNvPr id="911" name="Google Shape;911;p30"/>
          <p:cNvPicPr preferRelativeResize="0"/>
          <p:nvPr/>
        </p:nvPicPr>
        <p:blipFill>
          <a:blip r:embed="rId3">
            <a:alphaModFix/>
          </a:blip>
          <a:stretch>
            <a:fillRect/>
          </a:stretch>
        </p:blipFill>
        <p:spPr>
          <a:xfrm>
            <a:off x="1229898" y="3498425"/>
            <a:ext cx="1746800" cy="1327775"/>
          </a:xfrm>
          <a:prstGeom prst="rect">
            <a:avLst/>
          </a:prstGeom>
          <a:noFill/>
          <a:ln w="38100" cap="flat" cmpd="sng">
            <a:solidFill>
              <a:schemeClr val="dk2"/>
            </a:solidFill>
            <a:prstDash val="solid"/>
            <a:round/>
            <a:headEnd type="none" w="sm" len="sm"/>
            <a:tailEnd type="none" w="sm" len="sm"/>
          </a:ln>
        </p:spPr>
      </p:pic>
      <p:pic>
        <p:nvPicPr>
          <p:cNvPr id="912" name="Google Shape;912;p30" descr="A white gaming controller with black buttons&#10;&#10;Description automatically generated"/>
          <p:cNvPicPr preferRelativeResize="0"/>
          <p:nvPr/>
        </p:nvPicPr>
        <p:blipFill>
          <a:blip r:embed="rId4">
            <a:alphaModFix/>
          </a:blip>
          <a:stretch>
            <a:fillRect/>
          </a:stretch>
        </p:blipFill>
        <p:spPr>
          <a:xfrm>
            <a:off x="3720000" y="3184052"/>
            <a:ext cx="1560300" cy="1642148"/>
          </a:xfrm>
          <a:prstGeom prst="rect">
            <a:avLst/>
          </a:prstGeom>
          <a:noFill/>
          <a:ln w="38100" cap="flat" cmpd="sng">
            <a:solidFill>
              <a:schemeClr val="dk2"/>
            </a:solidFill>
            <a:prstDash val="solid"/>
            <a:round/>
            <a:headEnd type="none" w="sm" len="sm"/>
            <a:tailEnd type="none" w="sm" len="sm"/>
          </a:ln>
        </p:spPr>
      </p:pic>
      <p:pic>
        <p:nvPicPr>
          <p:cNvPr id="913" name="Google Shape;913;p30"/>
          <p:cNvPicPr preferRelativeResize="0"/>
          <p:nvPr/>
        </p:nvPicPr>
        <p:blipFill rotWithShape="1">
          <a:blip r:embed="rId5">
            <a:alphaModFix/>
          </a:blip>
          <a:srcRect l="18675" r="18825"/>
          <a:stretch/>
        </p:blipFill>
        <p:spPr>
          <a:xfrm>
            <a:off x="6316913" y="3329451"/>
            <a:ext cx="1447572" cy="1302849"/>
          </a:xfrm>
          <a:prstGeom prst="rect">
            <a:avLst/>
          </a:prstGeom>
          <a:noFill/>
          <a:ln w="38100"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dur="10" advTm="45000">
        <p:fade/>
      </p:transition>
    </mc:Choice>
    <mc:Fallback xmlns="">
      <p:transition advTm="4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a:t>
            </a:r>
            <a:endParaRPr/>
          </a:p>
        </p:txBody>
      </p:sp>
      <p:pic>
        <p:nvPicPr>
          <p:cNvPr id="919" name="Google Shape;919;p31"/>
          <p:cNvPicPr preferRelativeResize="0"/>
          <p:nvPr/>
        </p:nvPicPr>
        <p:blipFill>
          <a:blip r:embed="rId3">
            <a:alphaModFix/>
          </a:blip>
          <a:stretch>
            <a:fillRect/>
          </a:stretch>
        </p:blipFill>
        <p:spPr>
          <a:xfrm>
            <a:off x="172700" y="1112200"/>
            <a:ext cx="8599618" cy="37265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advTm="23000">
        <p:fade/>
      </p:transition>
    </mc:Choice>
    <mc:Fallback xmlns="">
      <p:transition advTm="2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3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Integration with SPICE (Back-End)</a:t>
            </a:r>
            <a:endParaRPr/>
          </a:p>
        </p:txBody>
      </p:sp>
      <p:pic>
        <p:nvPicPr>
          <p:cNvPr id="925" name="Google Shape;925;p32"/>
          <p:cNvPicPr preferRelativeResize="0"/>
          <p:nvPr/>
        </p:nvPicPr>
        <p:blipFill>
          <a:blip r:embed="rId3">
            <a:alphaModFix/>
          </a:blip>
          <a:stretch>
            <a:fillRect/>
          </a:stretch>
        </p:blipFill>
        <p:spPr>
          <a:xfrm>
            <a:off x="720002" y="2144050"/>
            <a:ext cx="5720950" cy="2617875"/>
          </a:xfrm>
          <a:prstGeom prst="rect">
            <a:avLst/>
          </a:prstGeom>
          <a:noFill/>
          <a:ln>
            <a:noFill/>
          </a:ln>
        </p:spPr>
      </p:pic>
      <p:pic>
        <p:nvPicPr>
          <p:cNvPr id="926" name="Google Shape;926;p32"/>
          <p:cNvPicPr preferRelativeResize="0"/>
          <p:nvPr/>
        </p:nvPicPr>
        <p:blipFill>
          <a:blip r:embed="rId4">
            <a:alphaModFix/>
          </a:blip>
          <a:stretch>
            <a:fillRect/>
          </a:stretch>
        </p:blipFill>
        <p:spPr>
          <a:xfrm>
            <a:off x="6778275" y="3650184"/>
            <a:ext cx="1356549" cy="740475"/>
          </a:xfrm>
          <a:prstGeom prst="rect">
            <a:avLst/>
          </a:prstGeom>
          <a:noFill/>
          <a:ln>
            <a:noFill/>
          </a:ln>
        </p:spPr>
      </p:pic>
      <p:pic>
        <p:nvPicPr>
          <p:cNvPr id="927" name="Google Shape;927;p32"/>
          <p:cNvPicPr preferRelativeResize="0"/>
          <p:nvPr/>
        </p:nvPicPr>
        <p:blipFill>
          <a:blip r:embed="rId5">
            <a:alphaModFix/>
          </a:blip>
          <a:stretch>
            <a:fillRect/>
          </a:stretch>
        </p:blipFill>
        <p:spPr>
          <a:xfrm>
            <a:off x="6588300" y="1213450"/>
            <a:ext cx="2525349" cy="748250"/>
          </a:xfrm>
          <a:prstGeom prst="rect">
            <a:avLst/>
          </a:prstGeom>
          <a:noFill/>
          <a:ln>
            <a:noFill/>
          </a:ln>
        </p:spPr>
      </p:pic>
      <p:pic>
        <p:nvPicPr>
          <p:cNvPr id="928" name="Google Shape;928;p32"/>
          <p:cNvPicPr preferRelativeResize="0"/>
          <p:nvPr/>
        </p:nvPicPr>
        <p:blipFill>
          <a:blip r:embed="rId6">
            <a:alphaModFix/>
          </a:blip>
          <a:stretch>
            <a:fillRect/>
          </a:stretch>
        </p:blipFill>
        <p:spPr>
          <a:xfrm>
            <a:off x="6512100" y="1961700"/>
            <a:ext cx="1888900" cy="833650"/>
          </a:xfrm>
          <a:prstGeom prst="rect">
            <a:avLst/>
          </a:prstGeom>
          <a:noFill/>
          <a:ln>
            <a:noFill/>
          </a:ln>
        </p:spPr>
      </p:pic>
      <p:pic>
        <p:nvPicPr>
          <p:cNvPr id="929" name="Google Shape;929;p32"/>
          <p:cNvPicPr preferRelativeResize="0"/>
          <p:nvPr/>
        </p:nvPicPr>
        <p:blipFill>
          <a:blip r:embed="rId7">
            <a:alphaModFix/>
          </a:blip>
          <a:stretch>
            <a:fillRect/>
          </a:stretch>
        </p:blipFill>
        <p:spPr>
          <a:xfrm>
            <a:off x="6512100" y="2785450"/>
            <a:ext cx="1737050" cy="758150"/>
          </a:xfrm>
          <a:prstGeom prst="rect">
            <a:avLst/>
          </a:prstGeom>
          <a:noFill/>
          <a:ln>
            <a:noFill/>
          </a:ln>
        </p:spPr>
      </p:pic>
      <p:pic>
        <p:nvPicPr>
          <p:cNvPr id="930" name="Google Shape;930;p32"/>
          <p:cNvPicPr preferRelativeResize="0"/>
          <p:nvPr/>
        </p:nvPicPr>
        <p:blipFill>
          <a:blip r:embed="rId8">
            <a:alphaModFix/>
          </a:blip>
          <a:stretch>
            <a:fillRect/>
          </a:stretch>
        </p:blipFill>
        <p:spPr>
          <a:xfrm>
            <a:off x="235025" y="977946"/>
            <a:ext cx="6543250" cy="1232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advTm="32000">
        <p:fade/>
      </p:transition>
    </mc:Choice>
    <mc:Fallback xmlns="">
      <p:transition advTm="3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Interface (Front-End)</a:t>
            </a:r>
            <a:endParaRPr/>
          </a:p>
        </p:txBody>
      </p:sp>
      <p:sp>
        <p:nvSpPr>
          <p:cNvPr id="936" name="Google Shape;936;p33"/>
          <p:cNvSpPr txBox="1">
            <a:spLocks noGrp="1"/>
          </p:cNvSpPr>
          <p:nvPr>
            <p:ph type="body" idx="1"/>
          </p:nvPr>
        </p:nvSpPr>
        <p:spPr>
          <a:xfrm>
            <a:off x="720000" y="1070176"/>
            <a:ext cx="7704000" cy="35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b="1"/>
              <a:t>Set Specifications for Electrical Components to be Sent to Server</a:t>
            </a:r>
          </a:p>
        </p:txBody>
      </p:sp>
      <p:pic>
        <p:nvPicPr>
          <p:cNvPr id="937" name="Google Shape;937;p33"/>
          <p:cNvPicPr preferRelativeResize="0"/>
          <p:nvPr/>
        </p:nvPicPr>
        <p:blipFill>
          <a:blip r:embed="rId3">
            <a:alphaModFix/>
          </a:blip>
          <a:stretch>
            <a:fillRect/>
          </a:stretch>
        </p:blipFill>
        <p:spPr>
          <a:xfrm>
            <a:off x="1571950" y="1523100"/>
            <a:ext cx="6000100" cy="3043325"/>
          </a:xfrm>
          <a:prstGeom prst="rect">
            <a:avLst/>
          </a:prstGeom>
          <a:noFill/>
          <a:ln w="76200" cap="flat" cmpd="sng">
            <a:solidFill>
              <a:srgbClr val="9BA6A8"/>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dur="10" advTm="23000">
        <p:fade/>
      </p:transition>
    </mc:Choice>
    <mc:Fallback xmlns="">
      <p:transition advTm="2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Demonstration</a:t>
            </a:r>
            <a:endParaRPr/>
          </a:p>
        </p:txBody>
      </p:sp>
      <p:pic>
        <p:nvPicPr>
          <p:cNvPr id="943" name="Google Shape;943;p34"/>
          <p:cNvPicPr preferRelativeResize="0"/>
          <p:nvPr/>
        </p:nvPicPr>
        <p:blipFill>
          <a:blip r:embed="rId3">
            <a:alphaModFix/>
          </a:blip>
          <a:stretch>
            <a:fillRect/>
          </a:stretch>
        </p:blipFill>
        <p:spPr>
          <a:xfrm>
            <a:off x="5090250" y="1704238"/>
            <a:ext cx="3333750" cy="2133600"/>
          </a:xfrm>
          <a:prstGeom prst="rect">
            <a:avLst/>
          </a:prstGeom>
          <a:noFill/>
          <a:ln w="38100" cap="flat" cmpd="sng">
            <a:solidFill>
              <a:srgbClr val="9BA6A8"/>
            </a:solidFill>
            <a:prstDash val="solid"/>
            <a:round/>
            <a:headEnd type="none" w="sm" len="sm"/>
            <a:tailEnd type="none" w="sm" len="sm"/>
          </a:ln>
        </p:spPr>
      </p:pic>
      <p:pic>
        <p:nvPicPr>
          <p:cNvPr id="944" name="Google Shape;944;p34"/>
          <p:cNvPicPr preferRelativeResize="0"/>
          <p:nvPr/>
        </p:nvPicPr>
        <p:blipFill rotWithShape="1">
          <a:blip r:embed="rId4">
            <a:alphaModFix/>
          </a:blip>
          <a:srcRect l="23564" t="1865" b="4868"/>
          <a:stretch/>
        </p:blipFill>
        <p:spPr>
          <a:xfrm>
            <a:off x="720000" y="1366950"/>
            <a:ext cx="4091650" cy="2808176"/>
          </a:xfrm>
          <a:prstGeom prst="rect">
            <a:avLst/>
          </a:prstGeom>
          <a:noFill/>
          <a:ln w="38100" cap="flat" cmpd="sng">
            <a:solidFill>
              <a:srgbClr val="9BA6A8"/>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dur="10" advTm="29000">
        <p:fade/>
      </p:transition>
    </mc:Choice>
    <mc:Fallback xmlns="">
      <p:transition advTm="29000">
        <p:fade/>
      </p:transition>
    </mc:Fallback>
  </mc:AlternateContent>
</p:sld>
</file>

<file path=ppt/theme/theme1.xml><?xml version="1.0" encoding="utf-8"?>
<a:theme xmlns:a="http://schemas.openxmlformats.org/drawingml/2006/main" name="AI, AR, VR and 3D Online Retail Experiences Business Plan by Slidesgo">
  <a:themeElements>
    <a:clrScheme name="Simple Light">
      <a:dk1>
        <a:srgbClr val="000000"/>
      </a:dk1>
      <a:lt1>
        <a:srgbClr val="FAFEFF"/>
      </a:lt1>
      <a:dk2>
        <a:srgbClr val="9BA6A8"/>
      </a:dk2>
      <a:lt2>
        <a:srgbClr val="E5EBEC"/>
      </a:lt2>
      <a:accent1>
        <a:srgbClr val="94B00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10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AI, AR, VR and 3D Online Retail Experiences Business Plan by Slidesgo</vt:lpstr>
      <vt:lpstr>Engineering Education With Extended Reality (XR)</vt:lpstr>
      <vt:lpstr>What is Extended Reality (XR)</vt:lpstr>
      <vt:lpstr>Introduction &amp; Problem Statement</vt:lpstr>
      <vt:lpstr>Background &amp; Context</vt:lpstr>
      <vt:lpstr>Goals for the Fall &amp; Spring Semester</vt:lpstr>
      <vt:lpstr>Design</vt:lpstr>
      <vt:lpstr>Python Integration with SPICE (Back-End)</vt:lpstr>
      <vt:lpstr>User Interface (Front-End)</vt:lpstr>
      <vt:lpstr>System Demonstration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Education With Extended Reality (XR)</dc:title>
  <cp:revision>4</cp:revision>
  <dcterms:modified xsi:type="dcterms:W3CDTF">2024-04-30T02:50:44Z</dcterms:modified>
</cp:coreProperties>
</file>